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89" r:id="rId3"/>
    <p:sldId id="280" r:id="rId4"/>
    <p:sldId id="257" r:id="rId5"/>
    <p:sldId id="258" r:id="rId6"/>
    <p:sldId id="262" r:id="rId7"/>
    <p:sldId id="264" r:id="rId8"/>
    <p:sldId id="263" r:id="rId9"/>
    <p:sldId id="265" r:id="rId10"/>
    <p:sldId id="266" r:id="rId11"/>
    <p:sldId id="287" r:id="rId12"/>
    <p:sldId id="259" r:id="rId13"/>
    <p:sldId id="267" r:id="rId14"/>
    <p:sldId id="268" r:id="rId15"/>
    <p:sldId id="269" r:id="rId16"/>
    <p:sldId id="281" r:id="rId17"/>
    <p:sldId id="282" r:id="rId18"/>
    <p:sldId id="283" r:id="rId19"/>
    <p:sldId id="261" r:id="rId20"/>
    <p:sldId id="260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9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EFBA5-66E8-4AB4-9D01-999150A8A6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734D4C28-FB7C-4859-B610-867D33179E06}" type="pres">
      <dgm:prSet presAssocID="{628EFBA5-66E8-4AB4-9D01-999150A8A6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15A06A1C-E7BE-4E2C-B36D-15E8A103FFFC}" type="presOf" srcId="{628EFBA5-66E8-4AB4-9D01-999150A8A693}" destId="{734D4C28-FB7C-4859-B610-867D33179E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E2FD5C-1F08-4C2D-A951-060CB642BB0B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B8DDFE2E-11AA-40D7-9CD5-E34F0580CC3E}">
      <dgm:prSet phldrT="[Text]" custT="1"/>
      <dgm:spPr/>
      <dgm:t>
        <a:bodyPr/>
        <a:lstStyle/>
        <a:p>
          <a:r>
            <a:rPr lang="bg-BG" sz="1600" dirty="0" smtClean="0"/>
            <a:t>Радио “ПЕГЕЛ”</a:t>
          </a:r>
        </a:p>
        <a:p>
          <a:r>
            <a:rPr lang="bg-BG" sz="1600" dirty="0" smtClean="0"/>
            <a:t>-интервюта с участници и екипа на проекта </a:t>
          </a:r>
          <a:endParaRPr lang="bg-BG" sz="1600" dirty="0"/>
        </a:p>
      </dgm:t>
    </dgm:pt>
    <dgm:pt modelId="{DE4C9F9E-EC36-43C2-BC2E-6042B2803A72}" type="parTrans" cxnId="{1B384E03-6BA4-4BB8-9DE7-927506D5055B}">
      <dgm:prSet/>
      <dgm:spPr/>
      <dgm:t>
        <a:bodyPr/>
        <a:lstStyle/>
        <a:p>
          <a:endParaRPr lang="bg-BG"/>
        </a:p>
      </dgm:t>
    </dgm:pt>
    <dgm:pt modelId="{0AD4716D-5803-424C-8402-113DEE4BF233}" type="sibTrans" cxnId="{1B384E03-6BA4-4BB8-9DE7-927506D5055B}">
      <dgm:prSet/>
      <dgm:spPr/>
      <dgm:t>
        <a:bodyPr/>
        <a:lstStyle/>
        <a:p>
          <a:endParaRPr lang="bg-BG"/>
        </a:p>
      </dgm:t>
    </dgm:pt>
    <dgm:pt modelId="{2B08D4FC-1B7A-47EA-8A28-3B46931C0BFB}">
      <dgm:prSet phldrT="[Text]" custT="1"/>
      <dgm:spPr/>
      <dgm:t>
        <a:bodyPr/>
        <a:lstStyle/>
        <a:p>
          <a:r>
            <a:rPr lang="bg-BG" sz="1600" dirty="0" smtClean="0"/>
            <a:t>ТВ “ЕЛЕКТРИК”</a:t>
          </a:r>
        </a:p>
        <a:p>
          <a:r>
            <a:rPr lang="bg-BG" sz="1600" dirty="0" smtClean="0"/>
            <a:t>-репортаж</a:t>
          </a:r>
          <a:endParaRPr lang="bg-BG" sz="1600" dirty="0"/>
        </a:p>
      </dgm:t>
    </dgm:pt>
    <dgm:pt modelId="{FAD9BD8F-861B-4C60-A8DD-22C715436B85}" type="parTrans" cxnId="{B290CD46-6F84-4823-9675-EC4F8DC99AB8}">
      <dgm:prSet/>
      <dgm:spPr/>
      <dgm:t>
        <a:bodyPr/>
        <a:lstStyle/>
        <a:p>
          <a:endParaRPr lang="bg-BG"/>
        </a:p>
      </dgm:t>
    </dgm:pt>
    <dgm:pt modelId="{41C58457-A9A4-4941-8397-2508A78AACCB}" type="sibTrans" cxnId="{B290CD46-6F84-4823-9675-EC4F8DC99AB8}">
      <dgm:prSet/>
      <dgm:spPr/>
      <dgm:t>
        <a:bodyPr/>
        <a:lstStyle/>
        <a:p>
          <a:endParaRPr lang="bg-BG"/>
        </a:p>
      </dgm:t>
    </dgm:pt>
    <dgm:pt modelId="{064799E1-D8B7-440C-88F4-6847DC4DCB1D}">
      <dgm:prSet phldrT="[Text]" custT="1"/>
      <dgm:spPr/>
      <dgm:t>
        <a:bodyPr/>
        <a:lstStyle/>
        <a:p>
          <a:r>
            <a:rPr lang="en-US" sz="1600" dirty="0" smtClean="0"/>
            <a:t>www.varnautre.bg       </a:t>
          </a:r>
          <a:r>
            <a:rPr lang="bg-BG" sz="1600" dirty="0" smtClean="0"/>
            <a:t>”Гимназисти стажуват в </a:t>
          </a:r>
          <a:r>
            <a:rPr lang="en-US" sz="1600" dirty="0" smtClean="0"/>
            <a:t>IT </a:t>
          </a:r>
          <a:r>
            <a:rPr lang="bg-BG" sz="1600" dirty="0" smtClean="0"/>
            <a:t>фирми”</a:t>
          </a:r>
          <a:endParaRPr lang="bg-BG" sz="1600" dirty="0"/>
        </a:p>
      </dgm:t>
    </dgm:pt>
    <dgm:pt modelId="{2CBC4621-B65F-4620-AFAF-752EB28224B7}" type="parTrans" cxnId="{07DFD6B1-DFAF-49BC-8151-DBB4B159D890}">
      <dgm:prSet/>
      <dgm:spPr/>
      <dgm:t>
        <a:bodyPr/>
        <a:lstStyle/>
        <a:p>
          <a:endParaRPr lang="bg-BG"/>
        </a:p>
      </dgm:t>
    </dgm:pt>
    <dgm:pt modelId="{4FE5E01C-D415-46A8-8B4A-99E8E3661E76}" type="sibTrans" cxnId="{07DFD6B1-DFAF-49BC-8151-DBB4B159D890}">
      <dgm:prSet/>
      <dgm:spPr/>
      <dgm:t>
        <a:bodyPr/>
        <a:lstStyle/>
        <a:p>
          <a:endParaRPr lang="bg-BG"/>
        </a:p>
      </dgm:t>
    </dgm:pt>
    <dgm:pt modelId="{51CB7C91-306C-4452-86B6-F0B320F4A7AF}">
      <dgm:prSet phldrT="[Text]" custT="1"/>
      <dgm:spPr/>
      <dgm:t>
        <a:bodyPr/>
        <a:lstStyle/>
        <a:p>
          <a:r>
            <a:rPr lang="en-US" sz="1200" dirty="0" smtClean="0"/>
            <a:t>www.pgevarna.com</a:t>
          </a:r>
          <a:endParaRPr lang="bg-BG" sz="1200" dirty="0"/>
        </a:p>
      </dgm:t>
    </dgm:pt>
    <dgm:pt modelId="{80870011-28AC-470A-9909-0C45326E56CB}" type="parTrans" cxnId="{B22740C6-0E1C-46A3-AF2C-B22FC72CA20C}">
      <dgm:prSet/>
      <dgm:spPr/>
      <dgm:t>
        <a:bodyPr/>
        <a:lstStyle/>
        <a:p>
          <a:endParaRPr lang="bg-BG"/>
        </a:p>
      </dgm:t>
    </dgm:pt>
    <dgm:pt modelId="{113741C9-79E4-4669-8F82-400CECB01F98}" type="sibTrans" cxnId="{B22740C6-0E1C-46A3-AF2C-B22FC72CA20C}">
      <dgm:prSet/>
      <dgm:spPr/>
      <dgm:t>
        <a:bodyPr/>
        <a:lstStyle/>
        <a:p>
          <a:endParaRPr lang="bg-BG"/>
        </a:p>
      </dgm:t>
    </dgm:pt>
    <dgm:pt modelId="{2B61FCB6-C3EF-4EF6-9C2A-66C9F7B4142E}">
      <dgm:prSet phldrT="[Text]" custT="1"/>
      <dgm:spPr/>
      <dgm:t>
        <a:bodyPr/>
        <a:lstStyle/>
        <a:p>
          <a:r>
            <a:rPr lang="bg-BG" sz="1600" dirty="0" smtClean="0"/>
            <a:t>в. ЕЛЕКТРИК</a:t>
          </a:r>
        </a:p>
        <a:p>
          <a:r>
            <a:rPr lang="bg-BG" sz="1600" dirty="0" smtClean="0"/>
            <a:t>Статии,</a:t>
          </a:r>
        </a:p>
        <a:p>
          <a:r>
            <a:rPr lang="bg-BG" sz="1600" dirty="0" smtClean="0"/>
            <a:t>интервюта</a:t>
          </a:r>
          <a:endParaRPr lang="bg-BG" sz="1600" dirty="0"/>
        </a:p>
      </dgm:t>
    </dgm:pt>
    <dgm:pt modelId="{7B9B0508-2BDE-4711-B96A-7950D2B29414}" type="parTrans" cxnId="{1D94FF11-CF3F-4829-A341-B5678B588468}">
      <dgm:prSet/>
      <dgm:spPr/>
      <dgm:t>
        <a:bodyPr/>
        <a:lstStyle/>
        <a:p>
          <a:endParaRPr lang="en-US"/>
        </a:p>
      </dgm:t>
    </dgm:pt>
    <dgm:pt modelId="{91B2575B-62AD-40CF-AF40-D76109B146B8}" type="sibTrans" cxnId="{1D94FF11-CF3F-4829-A341-B5678B588468}">
      <dgm:prSet/>
      <dgm:spPr/>
      <dgm:t>
        <a:bodyPr/>
        <a:lstStyle/>
        <a:p>
          <a:endParaRPr lang="en-US"/>
        </a:p>
      </dgm:t>
    </dgm:pt>
    <dgm:pt modelId="{1B8464C1-9018-4CA1-83C1-4793B503C5F7}" type="pres">
      <dgm:prSet presAssocID="{9EE2FD5C-1F08-4C2D-A951-060CB642BB0B}" presName="Name0" presStyleCnt="0">
        <dgm:presLayoutVars>
          <dgm:dir/>
          <dgm:resizeHandles val="exact"/>
        </dgm:presLayoutVars>
      </dgm:prSet>
      <dgm:spPr/>
    </dgm:pt>
    <dgm:pt modelId="{A9E6AF51-864F-4AB4-BFA1-3F84D8FB4AE1}" type="pres">
      <dgm:prSet presAssocID="{9EE2FD5C-1F08-4C2D-A951-060CB642BB0B}" presName="fgShape" presStyleLbl="fgShp" presStyleIdx="0" presStyleCnt="1"/>
      <dgm:spPr/>
    </dgm:pt>
    <dgm:pt modelId="{A8430803-5415-4BF2-B2BB-197658B2ACCF}" type="pres">
      <dgm:prSet presAssocID="{9EE2FD5C-1F08-4C2D-A951-060CB642BB0B}" presName="linComp" presStyleCnt="0"/>
      <dgm:spPr/>
    </dgm:pt>
    <dgm:pt modelId="{543A480F-FBA8-4203-B28B-5F424EF252AC}" type="pres">
      <dgm:prSet presAssocID="{B8DDFE2E-11AA-40D7-9CD5-E34F0580CC3E}" presName="compNode" presStyleCnt="0"/>
      <dgm:spPr/>
    </dgm:pt>
    <dgm:pt modelId="{8E975472-1EA6-454E-AF82-C7E5912A29A9}" type="pres">
      <dgm:prSet presAssocID="{B8DDFE2E-11AA-40D7-9CD5-E34F0580CC3E}" presName="bkgdShape" presStyleLbl="node1" presStyleIdx="0" presStyleCnt="5"/>
      <dgm:spPr/>
      <dgm:t>
        <a:bodyPr/>
        <a:lstStyle/>
        <a:p>
          <a:endParaRPr lang="bg-BG"/>
        </a:p>
      </dgm:t>
    </dgm:pt>
    <dgm:pt modelId="{B858B4AD-8377-45E8-B934-B6ACBD172280}" type="pres">
      <dgm:prSet presAssocID="{B8DDFE2E-11AA-40D7-9CD5-E34F0580CC3E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E0E6666-5B15-47CF-942A-8034F4176620}" type="pres">
      <dgm:prSet presAssocID="{B8DDFE2E-11AA-40D7-9CD5-E34F0580CC3E}" presName="invisiNode" presStyleLbl="node1" presStyleIdx="0" presStyleCnt="5"/>
      <dgm:spPr/>
    </dgm:pt>
    <dgm:pt modelId="{C2A4FA41-8F45-44E9-9510-52AE81CA2346}" type="pres">
      <dgm:prSet presAssocID="{B8DDFE2E-11AA-40D7-9CD5-E34F0580CC3E}" presName="imagNode" presStyleLbl="fgImgPlace1" presStyleIdx="0" presStyleCnt="5" custScaleX="126218" custScaleY="1319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3D7BE0-2F69-4F07-B9BF-BC7EE2B464F9}" type="pres">
      <dgm:prSet presAssocID="{0AD4716D-5803-424C-8402-113DEE4BF233}" presName="sibTrans" presStyleLbl="sibTrans2D1" presStyleIdx="0" presStyleCnt="0"/>
      <dgm:spPr/>
      <dgm:t>
        <a:bodyPr/>
        <a:lstStyle/>
        <a:p>
          <a:endParaRPr lang="bg-BG"/>
        </a:p>
      </dgm:t>
    </dgm:pt>
    <dgm:pt modelId="{294042CA-E145-4DFF-BE22-8BE0E5C84049}" type="pres">
      <dgm:prSet presAssocID="{2B08D4FC-1B7A-47EA-8A28-3B46931C0BFB}" presName="compNode" presStyleCnt="0"/>
      <dgm:spPr/>
    </dgm:pt>
    <dgm:pt modelId="{7A644718-825C-4A0F-8ED7-AC10862330F1}" type="pres">
      <dgm:prSet presAssocID="{2B08D4FC-1B7A-47EA-8A28-3B46931C0BFB}" presName="bkgdShape" presStyleLbl="node1" presStyleIdx="1" presStyleCnt="5" custLinFactNeighborX="-2615" custLinFactNeighborY="-202"/>
      <dgm:spPr/>
      <dgm:t>
        <a:bodyPr/>
        <a:lstStyle/>
        <a:p>
          <a:endParaRPr lang="bg-BG"/>
        </a:p>
      </dgm:t>
    </dgm:pt>
    <dgm:pt modelId="{7236BC5C-4821-4E2A-9D17-7063D7EDEAB4}" type="pres">
      <dgm:prSet presAssocID="{2B08D4FC-1B7A-47EA-8A28-3B46931C0BF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9725B5E-8580-4FBD-A968-E9F3F72D90F5}" type="pres">
      <dgm:prSet presAssocID="{2B08D4FC-1B7A-47EA-8A28-3B46931C0BFB}" presName="invisiNode" presStyleLbl="node1" presStyleIdx="1" presStyleCnt="5"/>
      <dgm:spPr/>
    </dgm:pt>
    <dgm:pt modelId="{4C8EE0D8-9821-4085-9B3E-D9939517E930}" type="pres">
      <dgm:prSet presAssocID="{2B08D4FC-1B7A-47EA-8A28-3B46931C0BFB}" presName="imagNode" presStyleLbl="fgImgPlace1" presStyleIdx="1" presStyleCnt="5" custScaleX="123168" custScaleY="1384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F3EFAD-7BA6-47A4-BECA-91FF7DD5F386}" type="pres">
      <dgm:prSet presAssocID="{41C58457-A9A4-4941-8397-2508A78AACCB}" presName="sibTrans" presStyleLbl="sibTrans2D1" presStyleIdx="0" presStyleCnt="0"/>
      <dgm:spPr/>
      <dgm:t>
        <a:bodyPr/>
        <a:lstStyle/>
        <a:p>
          <a:endParaRPr lang="bg-BG"/>
        </a:p>
      </dgm:t>
    </dgm:pt>
    <dgm:pt modelId="{34EC2F3A-489F-4E66-A069-260D98419D5B}" type="pres">
      <dgm:prSet presAssocID="{064799E1-D8B7-440C-88F4-6847DC4DCB1D}" presName="compNode" presStyleCnt="0"/>
      <dgm:spPr/>
    </dgm:pt>
    <dgm:pt modelId="{3F9E982B-0D0D-4595-AFD5-85280E1E86E7}" type="pres">
      <dgm:prSet presAssocID="{064799E1-D8B7-440C-88F4-6847DC4DCB1D}" presName="bkgdShape" presStyleLbl="node1" presStyleIdx="2" presStyleCnt="5" custScaleX="138428" custLinFactNeighborX="-5166" custLinFactNeighborY="-202"/>
      <dgm:spPr/>
      <dgm:t>
        <a:bodyPr/>
        <a:lstStyle/>
        <a:p>
          <a:endParaRPr lang="bg-BG"/>
        </a:p>
      </dgm:t>
    </dgm:pt>
    <dgm:pt modelId="{299FB3D6-96C5-4667-AEB5-98ED5560657D}" type="pres">
      <dgm:prSet presAssocID="{064799E1-D8B7-440C-88F4-6847DC4DCB1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AC4CF48-E5D2-400A-A3A5-C843BEE6A884}" type="pres">
      <dgm:prSet presAssocID="{064799E1-D8B7-440C-88F4-6847DC4DCB1D}" presName="invisiNode" presStyleLbl="node1" presStyleIdx="2" presStyleCnt="5"/>
      <dgm:spPr/>
    </dgm:pt>
    <dgm:pt modelId="{2BDE0610-D304-4C3C-AC8C-B305317B3B63}" type="pres">
      <dgm:prSet presAssocID="{064799E1-D8B7-440C-88F4-6847DC4DCB1D}" presName="imagNode" presStyleLbl="fgImgPlace1" presStyleIdx="2" presStyleCnt="5" custScaleX="130675" custScaleY="13845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76A745D-1FAA-45BF-B0C7-2C805EFFEF53}" type="pres">
      <dgm:prSet presAssocID="{4FE5E01C-D415-46A8-8B4A-99E8E3661E76}" presName="sibTrans" presStyleLbl="sibTrans2D1" presStyleIdx="0" presStyleCnt="0"/>
      <dgm:spPr/>
      <dgm:t>
        <a:bodyPr/>
        <a:lstStyle/>
        <a:p>
          <a:endParaRPr lang="bg-BG"/>
        </a:p>
      </dgm:t>
    </dgm:pt>
    <dgm:pt modelId="{D2523857-2887-4EF3-A7CF-4910BC855095}" type="pres">
      <dgm:prSet presAssocID="{2B61FCB6-C3EF-4EF6-9C2A-66C9F7B4142E}" presName="compNode" presStyleCnt="0"/>
      <dgm:spPr/>
    </dgm:pt>
    <dgm:pt modelId="{0EFCA05A-13A3-456F-B497-78A3D55213B1}" type="pres">
      <dgm:prSet presAssocID="{2B61FCB6-C3EF-4EF6-9C2A-66C9F7B4142E}" presName="bkgdShape" presStyleLbl="node1" presStyleIdx="3" presStyleCnt="5" custLinFactNeighborX="-3849" custLinFactNeighborY="1754"/>
      <dgm:spPr/>
      <dgm:t>
        <a:bodyPr/>
        <a:lstStyle/>
        <a:p>
          <a:endParaRPr lang="bg-BG"/>
        </a:p>
      </dgm:t>
    </dgm:pt>
    <dgm:pt modelId="{379A7439-79BF-4CF3-8152-40FFCC070525}" type="pres">
      <dgm:prSet presAssocID="{2B61FCB6-C3EF-4EF6-9C2A-66C9F7B4142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C366F7D-A0CC-446F-9749-68702CA53FB8}" type="pres">
      <dgm:prSet presAssocID="{2B61FCB6-C3EF-4EF6-9C2A-66C9F7B4142E}" presName="invisiNode" presStyleLbl="node1" presStyleIdx="3" presStyleCnt="5"/>
      <dgm:spPr/>
    </dgm:pt>
    <dgm:pt modelId="{139F79B5-3648-4CFB-8D91-48B76FDE4686}" type="pres">
      <dgm:prSet presAssocID="{2B61FCB6-C3EF-4EF6-9C2A-66C9F7B4142E}" presName="imagNode" presStyleLbl="fgImgPlace1" presStyleIdx="3" presStyleCnt="5" custScaleX="115366" custScaleY="12549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84A91DE-71D2-4A43-A3B8-621E3D575B33}" type="pres">
      <dgm:prSet presAssocID="{91B2575B-62AD-40CF-AF40-D76109B146B8}" presName="sibTrans" presStyleLbl="sibTrans2D1" presStyleIdx="0" presStyleCnt="0"/>
      <dgm:spPr/>
      <dgm:t>
        <a:bodyPr/>
        <a:lstStyle/>
        <a:p>
          <a:endParaRPr lang="bg-BG"/>
        </a:p>
      </dgm:t>
    </dgm:pt>
    <dgm:pt modelId="{FC59A549-95B1-4A45-9B34-8C2352201F01}" type="pres">
      <dgm:prSet presAssocID="{51CB7C91-306C-4452-86B6-F0B320F4A7AF}" presName="compNode" presStyleCnt="0"/>
      <dgm:spPr/>
    </dgm:pt>
    <dgm:pt modelId="{EB8EBEAE-8D5A-4106-A60F-B930E36A1F64}" type="pres">
      <dgm:prSet presAssocID="{51CB7C91-306C-4452-86B6-F0B320F4A7AF}" presName="bkgdShape" presStyleLbl="node1" presStyleIdx="4" presStyleCnt="5"/>
      <dgm:spPr/>
      <dgm:t>
        <a:bodyPr/>
        <a:lstStyle/>
        <a:p>
          <a:endParaRPr lang="bg-BG"/>
        </a:p>
      </dgm:t>
    </dgm:pt>
    <dgm:pt modelId="{63679856-D308-4778-ADA5-624111631486}" type="pres">
      <dgm:prSet presAssocID="{51CB7C91-306C-4452-86B6-F0B320F4A7A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7D6F9B-81EE-4DC4-9895-876D38B4FEB9}" type="pres">
      <dgm:prSet presAssocID="{51CB7C91-306C-4452-86B6-F0B320F4A7AF}" presName="invisiNode" presStyleLbl="node1" presStyleIdx="4" presStyleCnt="5"/>
      <dgm:spPr/>
    </dgm:pt>
    <dgm:pt modelId="{3B6F4A50-60BE-43DE-9AD1-EE2E4585FB05}" type="pres">
      <dgm:prSet presAssocID="{51CB7C91-306C-4452-86B6-F0B320F4A7AF}" presName="imagNode" presStyleLbl="fgImgPlace1" presStyleIdx="4" presStyleCnt="5" custScaleX="114827" custScaleY="12738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1ADFFAE-0702-49B3-BEE0-491FC3649D07}" type="presOf" srcId="{064799E1-D8B7-440C-88F4-6847DC4DCB1D}" destId="{3F9E982B-0D0D-4595-AFD5-85280E1E86E7}" srcOrd="0" destOrd="0" presId="urn:microsoft.com/office/officeart/2005/8/layout/hList7#1"/>
    <dgm:cxn modelId="{CDC95147-768F-40E8-A779-3844F2E595A2}" type="presOf" srcId="{B8DDFE2E-11AA-40D7-9CD5-E34F0580CC3E}" destId="{B858B4AD-8377-45E8-B934-B6ACBD172280}" srcOrd="1" destOrd="0" presId="urn:microsoft.com/office/officeart/2005/8/layout/hList7#1"/>
    <dgm:cxn modelId="{85A66482-042D-4D44-834E-2B010FEA7C15}" type="presOf" srcId="{0AD4716D-5803-424C-8402-113DEE4BF233}" destId="{843D7BE0-2F69-4F07-B9BF-BC7EE2B464F9}" srcOrd="0" destOrd="0" presId="urn:microsoft.com/office/officeart/2005/8/layout/hList7#1"/>
    <dgm:cxn modelId="{07DFD6B1-DFAF-49BC-8151-DBB4B159D890}" srcId="{9EE2FD5C-1F08-4C2D-A951-060CB642BB0B}" destId="{064799E1-D8B7-440C-88F4-6847DC4DCB1D}" srcOrd="2" destOrd="0" parTransId="{2CBC4621-B65F-4620-AFAF-752EB28224B7}" sibTransId="{4FE5E01C-D415-46A8-8B4A-99E8E3661E76}"/>
    <dgm:cxn modelId="{AE685C90-8E98-4DE8-8D21-CD0F5DA894CC}" type="presOf" srcId="{51CB7C91-306C-4452-86B6-F0B320F4A7AF}" destId="{EB8EBEAE-8D5A-4106-A60F-B930E36A1F64}" srcOrd="0" destOrd="0" presId="urn:microsoft.com/office/officeart/2005/8/layout/hList7#1"/>
    <dgm:cxn modelId="{0859FEE9-145A-4C1C-AB05-0CF37F99B439}" type="presOf" srcId="{2B08D4FC-1B7A-47EA-8A28-3B46931C0BFB}" destId="{7236BC5C-4821-4E2A-9D17-7063D7EDEAB4}" srcOrd="1" destOrd="0" presId="urn:microsoft.com/office/officeart/2005/8/layout/hList7#1"/>
    <dgm:cxn modelId="{C65B8ECB-2930-4CCC-83F9-1AC16717D0DA}" type="presOf" srcId="{91B2575B-62AD-40CF-AF40-D76109B146B8}" destId="{384A91DE-71D2-4A43-A3B8-621E3D575B33}" srcOrd="0" destOrd="0" presId="urn:microsoft.com/office/officeart/2005/8/layout/hList7#1"/>
    <dgm:cxn modelId="{E2ED8C52-E0F3-456D-AB4B-937AD89F9152}" type="presOf" srcId="{2B08D4FC-1B7A-47EA-8A28-3B46931C0BFB}" destId="{7A644718-825C-4A0F-8ED7-AC10862330F1}" srcOrd="0" destOrd="0" presId="urn:microsoft.com/office/officeart/2005/8/layout/hList7#1"/>
    <dgm:cxn modelId="{5336EB54-EE0F-4580-A4BB-95217D9F5E02}" type="presOf" srcId="{2B61FCB6-C3EF-4EF6-9C2A-66C9F7B4142E}" destId="{379A7439-79BF-4CF3-8152-40FFCC070525}" srcOrd="1" destOrd="0" presId="urn:microsoft.com/office/officeart/2005/8/layout/hList7#1"/>
    <dgm:cxn modelId="{B22740C6-0E1C-46A3-AF2C-B22FC72CA20C}" srcId="{9EE2FD5C-1F08-4C2D-A951-060CB642BB0B}" destId="{51CB7C91-306C-4452-86B6-F0B320F4A7AF}" srcOrd="4" destOrd="0" parTransId="{80870011-28AC-470A-9909-0C45326E56CB}" sibTransId="{113741C9-79E4-4669-8F82-400CECB01F98}"/>
    <dgm:cxn modelId="{1D94FF11-CF3F-4829-A341-B5678B588468}" srcId="{9EE2FD5C-1F08-4C2D-A951-060CB642BB0B}" destId="{2B61FCB6-C3EF-4EF6-9C2A-66C9F7B4142E}" srcOrd="3" destOrd="0" parTransId="{7B9B0508-2BDE-4711-B96A-7950D2B29414}" sibTransId="{91B2575B-62AD-40CF-AF40-D76109B146B8}"/>
    <dgm:cxn modelId="{B290CD46-6F84-4823-9675-EC4F8DC99AB8}" srcId="{9EE2FD5C-1F08-4C2D-A951-060CB642BB0B}" destId="{2B08D4FC-1B7A-47EA-8A28-3B46931C0BFB}" srcOrd="1" destOrd="0" parTransId="{FAD9BD8F-861B-4C60-A8DD-22C715436B85}" sibTransId="{41C58457-A9A4-4941-8397-2508A78AACCB}"/>
    <dgm:cxn modelId="{1B384E03-6BA4-4BB8-9DE7-927506D5055B}" srcId="{9EE2FD5C-1F08-4C2D-A951-060CB642BB0B}" destId="{B8DDFE2E-11AA-40D7-9CD5-E34F0580CC3E}" srcOrd="0" destOrd="0" parTransId="{DE4C9F9E-EC36-43C2-BC2E-6042B2803A72}" sibTransId="{0AD4716D-5803-424C-8402-113DEE4BF233}"/>
    <dgm:cxn modelId="{97FB6149-0B6C-4B46-8D73-8E83303B6724}" type="presOf" srcId="{064799E1-D8B7-440C-88F4-6847DC4DCB1D}" destId="{299FB3D6-96C5-4667-AEB5-98ED5560657D}" srcOrd="1" destOrd="0" presId="urn:microsoft.com/office/officeart/2005/8/layout/hList7#1"/>
    <dgm:cxn modelId="{CAB0E457-46F3-4DB3-BE06-26D34894AD1A}" type="presOf" srcId="{4FE5E01C-D415-46A8-8B4A-99E8E3661E76}" destId="{576A745D-1FAA-45BF-B0C7-2C805EFFEF53}" srcOrd="0" destOrd="0" presId="urn:microsoft.com/office/officeart/2005/8/layout/hList7#1"/>
    <dgm:cxn modelId="{48931092-B979-44E0-BB30-CBBDFD88AB05}" type="presOf" srcId="{51CB7C91-306C-4452-86B6-F0B320F4A7AF}" destId="{63679856-D308-4778-ADA5-624111631486}" srcOrd="1" destOrd="0" presId="urn:microsoft.com/office/officeart/2005/8/layout/hList7#1"/>
    <dgm:cxn modelId="{7626D5C7-A938-43E0-AE5A-0802D1AC10D5}" type="presOf" srcId="{41C58457-A9A4-4941-8397-2508A78AACCB}" destId="{AAF3EFAD-7BA6-47A4-BECA-91FF7DD5F386}" srcOrd="0" destOrd="0" presId="urn:microsoft.com/office/officeart/2005/8/layout/hList7#1"/>
    <dgm:cxn modelId="{E10E21B6-4770-4DEF-A767-A81A4EC7CD85}" type="presOf" srcId="{2B61FCB6-C3EF-4EF6-9C2A-66C9F7B4142E}" destId="{0EFCA05A-13A3-456F-B497-78A3D55213B1}" srcOrd="0" destOrd="0" presId="urn:microsoft.com/office/officeart/2005/8/layout/hList7#1"/>
    <dgm:cxn modelId="{F5DCFC89-B96E-4BEA-9BC4-A7797F87C5DC}" type="presOf" srcId="{B8DDFE2E-11AA-40D7-9CD5-E34F0580CC3E}" destId="{8E975472-1EA6-454E-AF82-C7E5912A29A9}" srcOrd="0" destOrd="0" presId="urn:microsoft.com/office/officeart/2005/8/layout/hList7#1"/>
    <dgm:cxn modelId="{54BFEDC4-1B23-4253-9A76-A963B620B98D}" type="presOf" srcId="{9EE2FD5C-1F08-4C2D-A951-060CB642BB0B}" destId="{1B8464C1-9018-4CA1-83C1-4793B503C5F7}" srcOrd="0" destOrd="0" presId="urn:microsoft.com/office/officeart/2005/8/layout/hList7#1"/>
    <dgm:cxn modelId="{25E50843-CF5B-4F52-8354-B940F5F41D1D}" type="presParOf" srcId="{1B8464C1-9018-4CA1-83C1-4793B503C5F7}" destId="{A9E6AF51-864F-4AB4-BFA1-3F84D8FB4AE1}" srcOrd="0" destOrd="0" presId="urn:microsoft.com/office/officeart/2005/8/layout/hList7#1"/>
    <dgm:cxn modelId="{41A6E070-9050-4E2D-930F-91A042F0363F}" type="presParOf" srcId="{1B8464C1-9018-4CA1-83C1-4793B503C5F7}" destId="{A8430803-5415-4BF2-B2BB-197658B2ACCF}" srcOrd="1" destOrd="0" presId="urn:microsoft.com/office/officeart/2005/8/layout/hList7#1"/>
    <dgm:cxn modelId="{D7BF7AE5-4DE5-418D-9E8D-D6B707D53442}" type="presParOf" srcId="{A8430803-5415-4BF2-B2BB-197658B2ACCF}" destId="{543A480F-FBA8-4203-B28B-5F424EF252AC}" srcOrd="0" destOrd="0" presId="urn:microsoft.com/office/officeart/2005/8/layout/hList7#1"/>
    <dgm:cxn modelId="{CA8811A5-497C-4DB4-838A-CBD968D8F535}" type="presParOf" srcId="{543A480F-FBA8-4203-B28B-5F424EF252AC}" destId="{8E975472-1EA6-454E-AF82-C7E5912A29A9}" srcOrd="0" destOrd="0" presId="urn:microsoft.com/office/officeart/2005/8/layout/hList7#1"/>
    <dgm:cxn modelId="{47F8ADCA-10E2-4814-A65F-F7A4FC421444}" type="presParOf" srcId="{543A480F-FBA8-4203-B28B-5F424EF252AC}" destId="{B858B4AD-8377-45E8-B934-B6ACBD172280}" srcOrd="1" destOrd="0" presId="urn:microsoft.com/office/officeart/2005/8/layout/hList7#1"/>
    <dgm:cxn modelId="{6352F975-72E1-4F87-A006-0CC214513835}" type="presParOf" srcId="{543A480F-FBA8-4203-B28B-5F424EF252AC}" destId="{CE0E6666-5B15-47CF-942A-8034F4176620}" srcOrd="2" destOrd="0" presId="urn:microsoft.com/office/officeart/2005/8/layout/hList7#1"/>
    <dgm:cxn modelId="{9ACDC447-0D09-4CDD-A3FE-D99A2504F0C2}" type="presParOf" srcId="{543A480F-FBA8-4203-B28B-5F424EF252AC}" destId="{C2A4FA41-8F45-44E9-9510-52AE81CA2346}" srcOrd="3" destOrd="0" presId="urn:microsoft.com/office/officeart/2005/8/layout/hList7#1"/>
    <dgm:cxn modelId="{A5D76770-A58F-4C19-AA71-AA469F713A73}" type="presParOf" srcId="{A8430803-5415-4BF2-B2BB-197658B2ACCF}" destId="{843D7BE0-2F69-4F07-B9BF-BC7EE2B464F9}" srcOrd="1" destOrd="0" presId="urn:microsoft.com/office/officeart/2005/8/layout/hList7#1"/>
    <dgm:cxn modelId="{F2A177E5-1EC2-4C3D-92E6-A84248716B39}" type="presParOf" srcId="{A8430803-5415-4BF2-B2BB-197658B2ACCF}" destId="{294042CA-E145-4DFF-BE22-8BE0E5C84049}" srcOrd="2" destOrd="0" presId="urn:microsoft.com/office/officeart/2005/8/layout/hList7#1"/>
    <dgm:cxn modelId="{A7EC3FAE-C3B3-4B02-A9BE-0985FD449B3D}" type="presParOf" srcId="{294042CA-E145-4DFF-BE22-8BE0E5C84049}" destId="{7A644718-825C-4A0F-8ED7-AC10862330F1}" srcOrd="0" destOrd="0" presId="urn:microsoft.com/office/officeart/2005/8/layout/hList7#1"/>
    <dgm:cxn modelId="{EB9BA174-D092-426F-9FD1-C70911AB8115}" type="presParOf" srcId="{294042CA-E145-4DFF-BE22-8BE0E5C84049}" destId="{7236BC5C-4821-4E2A-9D17-7063D7EDEAB4}" srcOrd="1" destOrd="0" presId="urn:microsoft.com/office/officeart/2005/8/layout/hList7#1"/>
    <dgm:cxn modelId="{69A08BF8-A76C-42BD-8699-E3BCFADCD79C}" type="presParOf" srcId="{294042CA-E145-4DFF-BE22-8BE0E5C84049}" destId="{E9725B5E-8580-4FBD-A968-E9F3F72D90F5}" srcOrd="2" destOrd="0" presId="urn:microsoft.com/office/officeart/2005/8/layout/hList7#1"/>
    <dgm:cxn modelId="{38BFFF94-0999-4CA5-97E5-8195443691AE}" type="presParOf" srcId="{294042CA-E145-4DFF-BE22-8BE0E5C84049}" destId="{4C8EE0D8-9821-4085-9B3E-D9939517E930}" srcOrd="3" destOrd="0" presId="urn:microsoft.com/office/officeart/2005/8/layout/hList7#1"/>
    <dgm:cxn modelId="{9E739992-BB0D-4306-AEBA-8314A9AA3905}" type="presParOf" srcId="{A8430803-5415-4BF2-B2BB-197658B2ACCF}" destId="{AAF3EFAD-7BA6-47A4-BECA-91FF7DD5F386}" srcOrd="3" destOrd="0" presId="urn:microsoft.com/office/officeart/2005/8/layout/hList7#1"/>
    <dgm:cxn modelId="{FD501B6B-5563-4B13-A11B-E7B6F31F7D56}" type="presParOf" srcId="{A8430803-5415-4BF2-B2BB-197658B2ACCF}" destId="{34EC2F3A-489F-4E66-A069-260D98419D5B}" srcOrd="4" destOrd="0" presId="urn:microsoft.com/office/officeart/2005/8/layout/hList7#1"/>
    <dgm:cxn modelId="{334431A9-7E2A-484B-A718-978E20333463}" type="presParOf" srcId="{34EC2F3A-489F-4E66-A069-260D98419D5B}" destId="{3F9E982B-0D0D-4595-AFD5-85280E1E86E7}" srcOrd="0" destOrd="0" presId="urn:microsoft.com/office/officeart/2005/8/layout/hList7#1"/>
    <dgm:cxn modelId="{AB57C71D-328A-45FA-9DCB-C0484C92DE3C}" type="presParOf" srcId="{34EC2F3A-489F-4E66-A069-260D98419D5B}" destId="{299FB3D6-96C5-4667-AEB5-98ED5560657D}" srcOrd="1" destOrd="0" presId="urn:microsoft.com/office/officeart/2005/8/layout/hList7#1"/>
    <dgm:cxn modelId="{C2980A65-9BB0-422F-AC81-514B63069900}" type="presParOf" srcId="{34EC2F3A-489F-4E66-A069-260D98419D5B}" destId="{DAC4CF48-E5D2-400A-A3A5-C843BEE6A884}" srcOrd="2" destOrd="0" presId="urn:microsoft.com/office/officeart/2005/8/layout/hList7#1"/>
    <dgm:cxn modelId="{79C8B356-22F4-4930-ACEE-25C16881FE37}" type="presParOf" srcId="{34EC2F3A-489F-4E66-A069-260D98419D5B}" destId="{2BDE0610-D304-4C3C-AC8C-B305317B3B63}" srcOrd="3" destOrd="0" presId="urn:microsoft.com/office/officeart/2005/8/layout/hList7#1"/>
    <dgm:cxn modelId="{01B55CD3-CB0C-4AFF-AAC8-66814EC77A27}" type="presParOf" srcId="{A8430803-5415-4BF2-B2BB-197658B2ACCF}" destId="{576A745D-1FAA-45BF-B0C7-2C805EFFEF53}" srcOrd="5" destOrd="0" presId="urn:microsoft.com/office/officeart/2005/8/layout/hList7#1"/>
    <dgm:cxn modelId="{7D039B41-2102-487D-9FF7-63D89CF75244}" type="presParOf" srcId="{A8430803-5415-4BF2-B2BB-197658B2ACCF}" destId="{D2523857-2887-4EF3-A7CF-4910BC855095}" srcOrd="6" destOrd="0" presId="urn:microsoft.com/office/officeart/2005/8/layout/hList7#1"/>
    <dgm:cxn modelId="{32E1312D-6BAD-42A9-8CBA-8413ACF702C6}" type="presParOf" srcId="{D2523857-2887-4EF3-A7CF-4910BC855095}" destId="{0EFCA05A-13A3-456F-B497-78A3D55213B1}" srcOrd="0" destOrd="0" presId="urn:microsoft.com/office/officeart/2005/8/layout/hList7#1"/>
    <dgm:cxn modelId="{FF057B9D-36E0-4CF8-8E39-370F7A597847}" type="presParOf" srcId="{D2523857-2887-4EF3-A7CF-4910BC855095}" destId="{379A7439-79BF-4CF3-8152-40FFCC070525}" srcOrd="1" destOrd="0" presId="urn:microsoft.com/office/officeart/2005/8/layout/hList7#1"/>
    <dgm:cxn modelId="{72DC55F2-2501-4A8C-A460-EA8BDC5D0589}" type="presParOf" srcId="{D2523857-2887-4EF3-A7CF-4910BC855095}" destId="{3C366F7D-A0CC-446F-9749-68702CA53FB8}" srcOrd="2" destOrd="0" presId="urn:microsoft.com/office/officeart/2005/8/layout/hList7#1"/>
    <dgm:cxn modelId="{61894794-A288-4300-B2DF-F413716503B0}" type="presParOf" srcId="{D2523857-2887-4EF3-A7CF-4910BC855095}" destId="{139F79B5-3648-4CFB-8D91-48B76FDE4686}" srcOrd="3" destOrd="0" presId="urn:microsoft.com/office/officeart/2005/8/layout/hList7#1"/>
    <dgm:cxn modelId="{B1567CBB-4338-4B44-8E81-EC8DE5DB4A00}" type="presParOf" srcId="{A8430803-5415-4BF2-B2BB-197658B2ACCF}" destId="{384A91DE-71D2-4A43-A3B8-621E3D575B33}" srcOrd="7" destOrd="0" presId="urn:microsoft.com/office/officeart/2005/8/layout/hList7#1"/>
    <dgm:cxn modelId="{F6C17AFD-3499-4321-8BA6-196E68F92274}" type="presParOf" srcId="{A8430803-5415-4BF2-B2BB-197658B2ACCF}" destId="{FC59A549-95B1-4A45-9B34-8C2352201F01}" srcOrd="8" destOrd="0" presId="urn:microsoft.com/office/officeart/2005/8/layout/hList7#1"/>
    <dgm:cxn modelId="{79524F4E-EB02-45A5-9D35-7B67E29A1971}" type="presParOf" srcId="{FC59A549-95B1-4A45-9B34-8C2352201F01}" destId="{EB8EBEAE-8D5A-4106-A60F-B930E36A1F64}" srcOrd="0" destOrd="0" presId="urn:microsoft.com/office/officeart/2005/8/layout/hList7#1"/>
    <dgm:cxn modelId="{2EA1DA98-CF44-4CC5-B479-FCEAAF844185}" type="presParOf" srcId="{FC59A549-95B1-4A45-9B34-8C2352201F01}" destId="{63679856-D308-4778-ADA5-624111631486}" srcOrd="1" destOrd="0" presId="urn:microsoft.com/office/officeart/2005/8/layout/hList7#1"/>
    <dgm:cxn modelId="{0ED59D82-AD4A-4EB8-B781-570006594958}" type="presParOf" srcId="{FC59A549-95B1-4A45-9B34-8C2352201F01}" destId="{9F7D6F9B-81EE-4DC4-9895-876D38B4FEB9}" srcOrd="2" destOrd="0" presId="urn:microsoft.com/office/officeart/2005/8/layout/hList7#1"/>
    <dgm:cxn modelId="{4570995C-E89E-45D0-A8B5-E7372FE97100}" type="presParOf" srcId="{FC59A549-95B1-4A45-9B34-8C2352201F01}" destId="{3B6F4A50-60BE-43DE-9AD1-EE2E4585FB0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B33FD5-C842-4082-BAD2-3E8EA9A7B54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B5878C34-BBA0-4F6C-9AE2-EA7E9C5BE753}">
      <dgm:prSet phldrT="[Text]"/>
      <dgm:spPr/>
      <dgm:t>
        <a:bodyPr/>
        <a:lstStyle/>
        <a:p>
          <a:r>
            <a:rPr lang="bg-BG" dirty="0" smtClean="0"/>
            <a:t>ВЪПРОСИ</a:t>
          </a:r>
          <a:endParaRPr lang="bg-BG" dirty="0"/>
        </a:p>
      </dgm:t>
    </dgm:pt>
    <dgm:pt modelId="{D9F7B690-04F7-4443-94A9-3763868D2D06}" type="parTrans" cxnId="{2F10DCC8-1D97-498C-AE28-DF41C3C5201E}">
      <dgm:prSet/>
      <dgm:spPr/>
      <dgm:t>
        <a:bodyPr/>
        <a:lstStyle/>
        <a:p>
          <a:endParaRPr lang="bg-BG"/>
        </a:p>
      </dgm:t>
    </dgm:pt>
    <dgm:pt modelId="{00C23F14-357E-4103-9793-8167C7628918}" type="sibTrans" cxnId="{2F10DCC8-1D97-498C-AE28-DF41C3C5201E}">
      <dgm:prSet/>
      <dgm:spPr/>
      <dgm:t>
        <a:bodyPr/>
        <a:lstStyle/>
        <a:p>
          <a:endParaRPr lang="bg-BG"/>
        </a:p>
      </dgm:t>
    </dgm:pt>
    <dgm:pt modelId="{596D8428-CB17-41EB-9B85-8E66A0075ECB}">
      <dgm:prSet phldrT="[Text]"/>
      <dgm:spPr/>
      <dgm:t>
        <a:bodyPr/>
        <a:lstStyle/>
        <a:p>
          <a:r>
            <a:rPr lang="bg-BG" b="1" dirty="0" smtClean="0"/>
            <a:t>1. Кои са главните проблеми, които трябваше да преодолявате?</a:t>
          </a:r>
          <a:endParaRPr lang="bg-BG" b="1" dirty="0"/>
        </a:p>
      </dgm:t>
    </dgm:pt>
    <dgm:pt modelId="{0B8C876E-EC92-4AA3-957A-53068650AE27}" type="parTrans" cxnId="{5FE87DD2-0520-43B2-854C-C937EDE5773B}">
      <dgm:prSet/>
      <dgm:spPr/>
      <dgm:t>
        <a:bodyPr/>
        <a:lstStyle/>
        <a:p>
          <a:endParaRPr lang="bg-BG"/>
        </a:p>
      </dgm:t>
    </dgm:pt>
    <dgm:pt modelId="{7043B478-303C-4EE6-9F87-EDDA04B544C1}" type="sibTrans" cxnId="{5FE87DD2-0520-43B2-854C-C937EDE5773B}">
      <dgm:prSet/>
      <dgm:spPr/>
      <dgm:t>
        <a:bodyPr/>
        <a:lstStyle/>
        <a:p>
          <a:endParaRPr lang="bg-BG"/>
        </a:p>
      </dgm:t>
    </dgm:pt>
    <dgm:pt modelId="{61A363F9-491A-42F5-A4AF-60122C386F0C}">
      <dgm:prSet phldrT="[Text]"/>
      <dgm:spPr/>
      <dgm:t>
        <a:bodyPr/>
        <a:lstStyle/>
        <a:p>
          <a:r>
            <a:rPr lang="bg-BG" b="1" dirty="0" smtClean="0"/>
            <a:t>2.Какви достойнства смятате, че сте показали по време на практиката?</a:t>
          </a:r>
          <a:endParaRPr lang="bg-BG" b="1" dirty="0"/>
        </a:p>
      </dgm:t>
    </dgm:pt>
    <dgm:pt modelId="{5FF3967D-767F-444F-A7E4-486A5A860F68}" type="parTrans" cxnId="{97CC43BC-1A57-4AD1-AE7F-C2ADCFFBDF8B}">
      <dgm:prSet/>
      <dgm:spPr/>
      <dgm:t>
        <a:bodyPr/>
        <a:lstStyle/>
        <a:p>
          <a:endParaRPr lang="bg-BG"/>
        </a:p>
      </dgm:t>
    </dgm:pt>
    <dgm:pt modelId="{9C85C15D-FB3A-4931-AACE-74D23BEFEF6C}" type="sibTrans" cxnId="{97CC43BC-1A57-4AD1-AE7F-C2ADCFFBDF8B}">
      <dgm:prSet/>
      <dgm:spPr/>
      <dgm:t>
        <a:bodyPr/>
        <a:lstStyle/>
        <a:p>
          <a:endParaRPr lang="bg-BG"/>
        </a:p>
      </dgm:t>
    </dgm:pt>
    <dgm:pt modelId="{748FD717-97AA-47F0-B1B5-A1AB14C1760A}">
      <dgm:prSet phldrT="[Text]"/>
      <dgm:spPr/>
      <dgm:t>
        <a:bodyPr/>
        <a:lstStyle/>
        <a:p>
          <a:r>
            <a:rPr lang="bg-BG" b="1" dirty="0" smtClean="0"/>
            <a:t>3.Какви недостатъци, смятате, че сте показали по време на вашата практика?</a:t>
          </a:r>
          <a:endParaRPr lang="bg-BG" b="1" dirty="0"/>
        </a:p>
      </dgm:t>
    </dgm:pt>
    <dgm:pt modelId="{F6400BAD-3C7B-48F0-8E80-7D863A420B0C}" type="parTrans" cxnId="{DC1562BC-301F-4A08-BC2E-214C66B48054}">
      <dgm:prSet/>
      <dgm:spPr/>
      <dgm:t>
        <a:bodyPr/>
        <a:lstStyle/>
        <a:p>
          <a:endParaRPr lang="bg-BG"/>
        </a:p>
      </dgm:t>
    </dgm:pt>
    <dgm:pt modelId="{B002D830-C427-4F11-BDD8-4C148EAA40EC}" type="sibTrans" cxnId="{DC1562BC-301F-4A08-BC2E-214C66B48054}">
      <dgm:prSet/>
      <dgm:spPr/>
      <dgm:t>
        <a:bodyPr/>
        <a:lstStyle/>
        <a:p>
          <a:endParaRPr lang="bg-BG"/>
        </a:p>
      </dgm:t>
    </dgm:pt>
    <dgm:pt modelId="{5EB6E4F1-661C-4374-BD1B-77AF635DDEEA}">
      <dgm:prSet phldrT="[Text]"/>
      <dgm:spPr/>
      <dgm:t>
        <a:bodyPr/>
        <a:lstStyle/>
        <a:p>
          <a:r>
            <a:rPr lang="bg-BG" b="1" dirty="0" smtClean="0"/>
            <a:t>4. Какво смятате, че е необходимо да се направи с цел да се придобият повече умения по време на практиката?</a:t>
          </a:r>
          <a:endParaRPr lang="bg-BG" b="1" dirty="0"/>
        </a:p>
      </dgm:t>
    </dgm:pt>
    <dgm:pt modelId="{40CB2195-8D26-4A25-A1B9-73814779D3C4}" type="parTrans" cxnId="{572AEE83-4783-446F-BBB1-4B88A90BF23C}">
      <dgm:prSet/>
      <dgm:spPr/>
      <dgm:t>
        <a:bodyPr/>
        <a:lstStyle/>
        <a:p>
          <a:endParaRPr lang="bg-BG"/>
        </a:p>
      </dgm:t>
    </dgm:pt>
    <dgm:pt modelId="{5A142D77-4ECD-493B-A045-1C3D82914A08}" type="sibTrans" cxnId="{572AEE83-4783-446F-BBB1-4B88A90BF23C}">
      <dgm:prSet/>
      <dgm:spPr/>
      <dgm:t>
        <a:bodyPr/>
        <a:lstStyle/>
        <a:p>
          <a:endParaRPr lang="bg-BG"/>
        </a:p>
      </dgm:t>
    </dgm:pt>
    <dgm:pt modelId="{C381BBB3-F59E-49F2-8394-6928395CED5C}" type="pres">
      <dgm:prSet presAssocID="{35B33FD5-C842-4082-BAD2-3E8EA9A7B54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F395B044-50C7-420C-B70A-88A06ECA266B}" type="pres">
      <dgm:prSet presAssocID="{35B33FD5-C842-4082-BAD2-3E8EA9A7B54F}" presName="matrix" presStyleCnt="0"/>
      <dgm:spPr/>
    </dgm:pt>
    <dgm:pt modelId="{568F9C15-F696-4096-A3CA-A09D8B9A183B}" type="pres">
      <dgm:prSet presAssocID="{35B33FD5-C842-4082-BAD2-3E8EA9A7B54F}" presName="tile1" presStyleLbl="node1" presStyleIdx="0" presStyleCnt="4" custLinFactNeighborX="-782" custLinFactNeighborY="1562"/>
      <dgm:spPr/>
      <dgm:t>
        <a:bodyPr/>
        <a:lstStyle/>
        <a:p>
          <a:endParaRPr lang="bg-BG"/>
        </a:p>
      </dgm:t>
    </dgm:pt>
    <dgm:pt modelId="{BDA9D702-4F38-410A-ACF3-E4A29A6275BD}" type="pres">
      <dgm:prSet presAssocID="{35B33FD5-C842-4082-BAD2-3E8EA9A7B54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719D0F6-2E72-4C31-8C83-DCD988C9BEC8}" type="pres">
      <dgm:prSet presAssocID="{35B33FD5-C842-4082-BAD2-3E8EA9A7B54F}" presName="tile2" presStyleLbl="node1" presStyleIdx="1" presStyleCnt="4"/>
      <dgm:spPr/>
      <dgm:t>
        <a:bodyPr/>
        <a:lstStyle/>
        <a:p>
          <a:endParaRPr lang="bg-BG"/>
        </a:p>
      </dgm:t>
    </dgm:pt>
    <dgm:pt modelId="{B0CD3B9D-1587-492D-8F4B-B2196E62F536}" type="pres">
      <dgm:prSet presAssocID="{35B33FD5-C842-4082-BAD2-3E8EA9A7B54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9D95D72-159F-45FA-91F5-98247464591B}" type="pres">
      <dgm:prSet presAssocID="{35B33FD5-C842-4082-BAD2-3E8EA9A7B54F}" presName="tile3" presStyleLbl="node1" presStyleIdx="2" presStyleCnt="4"/>
      <dgm:spPr/>
      <dgm:t>
        <a:bodyPr/>
        <a:lstStyle/>
        <a:p>
          <a:endParaRPr lang="bg-BG"/>
        </a:p>
      </dgm:t>
    </dgm:pt>
    <dgm:pt modelId="{DFFDBD86-6406-46CB-9EA7-CEA2DB37F601}" type="pres">
      <dgm:prSet presAssocID="{35B33FD5-C842-4082-BAD2-3E8EA9A7B54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9B7789C-D493-4FFB-A5AC-A32048E91B9F}" type="pres">
      <dgm:prSet presAssocID="{35B33FD5-C842-4082-BAD2-3E8EA9A7B54F}" presName="tile4" presStyleLbl="node1" presStyleIdx="3" presStyleCnt="4"/>
      <dgm:spPr/>
      <dgm:t>
        <a:bodyPr/>
        <a:lstStyle/>
        <a:p>
          <a:endParaRPr lang="bg-BG"/>
        </a:p>
      </dgm:t>
    </dgm:pt>
    <dgm:pt modelId="{A326AB81-ACF1-45AB-9A8D-A109EF4CDEE1}" type="pres">
      <dgm:prSet presAssocID="{35B33FD5-C842-4082-BAD2-3E8EA9A7B54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9850C35-7724-4DAD-AC22-EB306CFFB7B8}" type="pres">
      <dgm:prSet presAssocID="{35B33FD5-C842-4082-BAD2-3E8EA9A7B54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</dgm:ptLst>
  <dgm:cxnLst>
    <dgm:cxn modelId="{C451C156-4F18-4968-9B34-5ACDD9A5A311}" type="presOf" srcId="{748FD717-97AA-47F0-B1B5-A1AB14C1760A}" destId="{A9D95D72-159F-45FA-91F5-98247464591B}" srcOrd="0" destOrd="0" presId="urn:microsoft.com/office/officeart/2005/8/layout/matrix1"/>
    <dgm:cxn modelId="{97CC43BC-1A57-4AD1-AE7F-C2ADCFFBDF8B}" srcId="{B5878C34-BBA0-4F6C-9AE2-EA7E9C5BE753}" destId="{61A363F9-491A-42F5-A4AF-60122C386F0C}" srcOrd="1" destOrd="0" parTransId="{5FF3967D-767F-444F-A7E4-486A5A860F68}" sibTransId="{9C85C15D-FB3A-4931-AACE-74D23BEFEF6C}"/>
    <dgm:cxn modelId="{2F10DCC8-1D97-498C-AE28-DF41C3C5201E}" srcId="{35B33FD5-C842-4082-BAD2-3E8EA9A7B54F}" destId="{B5878C34-BBA0-4F6C-9AE2-EA7E9C5BE753}" srcOrd="0" destOrd="0" parTransId="{D9F7B690-04F7-4443-94A9-3763868D2D06}" sibTransId="{00C23F14-357E-4103-9793-8167C7628918}"/>
    <dgm:cxn modelId="{06C7B12C-1B8F-4727-BA2E-7887CB7521ED}" type="presOf" srcId="{596D8428-CB17-41EB-9B85-8E66A0075ECB}" destId="{568F9C15-F696-4096-A3CA-A09D8B9A183B}" srcOrd="0" destOrd="0" presId="urn:microsoft.com/office/officeart/2005/8/layout/matrix1"/>
    <dgm:cxn modelId="{1ED2EBDE-2E20-4136-810D-73EEB669EC80}" type="presOf" srcId="{B5878C34-BBA0-4F6C-9AE2-EA7E9C5BE753}" destId="{19850C35-7724-4DAD-AC22-EB306CFFB7B8}" srcOrd="0" destOrd="0" presId="urn:microsoft.com/office/officeart/2005/8/layout/matrix1"/>
    <dgm:cxn modelId="{24945938-DB23-4416-ADB8-414560610FB7}" type="presOf" srcId="{5EB6E4F1-661C-4374-BD1B-77AF635DDEEA}" destId="{F9B7789C-D493-4FFB-A5AC-A32048E91B9F}" srcOrd="0" destOrd="0" presId="urn:microsoft.com/office/officeart/2005/8/layout/matrix1"/>
    <dgm:cxn modelId="{644ADF13-7AF2-41C8-B613-E07EEE8EE0DC}" type="presOf" srcId="{35B33FD5-C842-4082-BAD2-3E8EA9A7B54F}" destId="{C381BBB3-F59E-49F2-8394-6928395CED5C}" srcOrd="0" destOrd="0" presId="urn:microsoft.com/office/officeart/2005/8/layout/matrix1"/>
    <dgm:cxn modelId="{F1A92C50-28BB-421B-8A1E-302EF1AFEE03}" type="presOf" srcId="{748FD717-97AA-47F0-B1B5-A1AB14C1760A}" destId="{DFFDBD86-6406-46CB-9EA7-CEA2DB37F601}" srcOrd="1" destOrd="0" presId="urn:microsoft.com/office/officeart/2005/8/layout/matrix1"/>
    <dgm:cxn modelId="{572AEE83-4783-446F-BBB1-4B88A90BF23C}" srcId="{B5878C34-BBA0-4F6C-9AE2-EA7E9C5BE753}" destId="{5EB6E4F1-661C-4374-BD1B-77AF635DDEEA}" srcOrd="3" destOrd="0" parTransId="{40CB2195-8D26-4A25-A1B9-73814779D3C4}" sibTransId="{5A142D77-4ECD-493B-A045-1C3D82914A08}"/>
    <dgm:cxn modelId="{DD2142FA-400C-4408-A692-A33A535679EF}" type="presOf" srcId="{61A363F9-491A-42F5-A4AF-60122C386F0C}" destId="{B0CD3B9D-1587-492D-8F4B-B2196E62F536}" srcOrd="1" destOrd="0" presId="urn:microsoft.com/office/officeart/2005/8/layout/matrix1"/>
    <dgm:cxn modelId="{B8993AC1-3A5F-4740-997A-E877C9ED6FCE}" type="presOf" srcId="{5EB6E4F1-661C-4374-BD1B-77AF635DDEEA}" destId="{A326AB81-ACF1-45AB-9A8D-A109EF4CDEE1}" srcOrd="1" destOrd="0" presId="urn:microsoft.com/office/officeart/2005/8/layout/matrix1"/>
    <dgm:cxn modelId="{DC1562BC-301F-4A08-BC2E-214C66B48054}" srcId="{B5878C34-BBA0-4F6C-9AE2-EA7E9C5BE753}" destId="{748FD717-97AA-47F0-B1B5-A1AB14C1760A}" srcOrd="2" destOrd="0" parTransId="{F6400BAD-3C7B-48F0-8E80-7D863A420B0C}" sibTransId="{B002D830-C427-4F11-BDD8-4C148EAA40EC}"/>
    <dgm:cxn modelId="{06E096DC-A7EB-40FC-B681-874C05D39F35}" type="presOf" srcId="{61A363F9-491A-42F5-A4AF-60122C386F0C}" destId="{1719D0F6-2E72-4C31-8C83-DCD988C9BEC8}" srcOrd="0" destOrd="0" presId="urn:microsoft.com/office/officeart/2005/8/layout/matrix1"/>
    <dgm:cxn modelId="{A7D6A5CC-B157-441F-8C51-EAB97AC02BAC}" type="presOf" srcId="{596D8428-CB17-41EB-9B85-8E66A0075ECB}" destId="{BDA9D702-4F38-410A-ACF3-E4A29A6275BD}" srcOrd="1" destOrd="0" presId="urn:microsoft.com/office/officeart/2005/8/layout/matrix1"/>
    <dgm:cxn modelId="{5FE87DD2-0520-43B2-854C-C937EDE5773B}" srcId="{B5878C34-BBA0-4F6C-9AE2-EA7E9C5BE753}" destId="{596D8428-CB17-41EB-9B85-8E66A0075ECB}" srcOrd="0" destOrd="0" parTransId="{0B8C876E-EC92-4AA3-957A-53068650AE27}" sibTransId="{7043B478-303C-4EE6-9F87-EDDA04B544C1}"/>
    <dgm:cxn modelId="{545D0E0C-8E88-4EF1-B0CE-B34B87832EBE}" type="presParOf" srcId="{C381BBB3-F59E-49F2-8394-6928395CED5C}" destId="{F395B044-50C7-420C-B70A-88A06ECA266B}" srcOrd="0" destOrd="0" presId="urn:microsoft.com/office/officeart/2005/8/layout/matrix1"/>
    <dgm:cxn modelId="{2DC96E14-560C-4EEA-AC76-967A589EE972}" type="presParOf" srcId="{F395B044-50C7-420C-B70A-88A06ECA266B}" destId="{568F9C15-F696-4096-A3CA-A09D8B9A183B}" srcOrd="0" destOrd="0" presId="urn:microsoft.com/office/officeart/2005/8/layout/matrix1"/>
    <dgm:cxn modelId="{EFBA0CB2-1C74-45F9-9A93-3E08EE5255CB}" type="presParOf" srcId="{F395B044-50C7-420C-B70A-88A06ECA266B}" destId="{BDA9D702-4F38-410A-ACF3-E4A29A6275BD}" srcOrd="1" destOrd="0" presId="urn:microsoft.com/office/officeart/2005/8/layout/matrix1"/>
    <dgm:cxn modelId="{48851DB4-5270-4806-AD3B-D3CC411C07ED}" type="presParOf" srcId="{F395B044-50C7-420C-B70A-88A06ECA266B}" destId="{1719D0F6-2E72-4C31-8C83-DCD988C9BEC8}" srcOrd="2" destOrd="0" presId="urn:microsoft.com/office/officeart/2005/8/layout/matrix1"/>
    <dgm:cxn modelId="{36752221-2B94-40CF-9071-E5F3A72BDFA6}" type="presParOf" srcId="{F395B044-50C7-420C-B70A-88A06ECA266B}" destId="{B0CD3B9D-1587-492D-8F4B-B2196E62F536}" srcOrd="3" destOrd="0" presId="urn:microsoft.com/office/officeart/2005/8/layout/matrix1"/>
    <dgm:cxn modelId="{F2C39C1E-3CF4-48C8-9797-C7B452C9AA71}" type="presParOf" srcId="{F395B044-50C7-420C-B70A-88A06ECA266B}" destId="{A9D95D72-159F-45FA-91F5-98247464591B}" srcOrd="4" destOrd="0" presId="urn:microsoft.com/office/officeart/2005/8/layout/matrix1"/>
    <dgm:cxn modelId="{FDABF0A3-970F-457E-9067-57A70494D94D}" type="presParOf" srcId="{F395B044-50C7-420C-B70A-88A06ECA266B}" destId="{DFFDBD86-6406-46CB-9EA7-CEA2DB37F601}" srcOrd="5" destOrd="0" presId="urn:microsoft.com/office/officeart/2005/8/layout/matrix1"/>
    <dgm:cxn modelId="{06A07E04-6113-4178-8E1C-665E6374DAD2}" type="presParOf" srcId="{F395B044-50C7-420C-B70A-88A06ECA266B}" destId="{F9B7789C-D493-4FFB-A5AC-A32048E91B9F}" srcOrd="6" destOrd="0" presId="urn:microsoft.com/office/officeart/2005/8/layout/matrix1"/>
    <dgm:cxn modelId="{8D81AD59-B2B6-47B9-A4C0-F243483FEC5E}" type="presParOf" srcId="{F395B044-50C7-420C-B70A-88A06ECA266B}" destId="{A326AB81-ACF1-45AB-9A8D-A109EF4CDEE1}" srcOrd="7" destOrd="0" presId="urn:microsoft.com/office/officeart/2005/8/layout/matrix1"/>
    <dgm:cxn modelId="{17100A66-48BD-4233-9DCA-FC876050B315}" type="presParOf" srcId="{C381BBB3-F59E-49F2-8394-6928395CED5C}" destId="{19850C35-7724-4DAD-AC22-EB306CFFB7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220860-9DBA-437A-820E-F86FB7340F5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69FBFB6-A53A-4CEF-AB3E-192D046E15B3}">
      <dgm:prSet phldrT="[Text]" custT="1"/>
      <dgm:spPr/>
      <dgm:t>
        <a:bodyPr/>
        <a:lstStyle/>
        <a:p>
          <a:r>
            <a:rPr lang="bg-BG" sz="2800" b="1" dirty="0" smtClean="0"/>
            <a:t>16%</a:t>
          </a:r>
        </a:p>
        <a:p>
          <a:r>
            <a:rPr lang="bg-BG" sz="2800" b="1" dirty="0" smtClean="0"/>
            <a:t>Спазване на работното време</a:t>
          </a:r>
          <a:endParaRPr lang="bg-BG" sz="2800" b="1" dirty="0"/>
        </a:p>
      </dgm:t>
    </dgm:pt>
    <dgm:pt modelId="{996F9633-3085-4835-8AC6-37D5B991C2CA}" type="parTrans" cxnId="{36659B62-DDCA-44A9-8B16-B10D7023C895}">
      <dgm:prSet/>
      <dgm:spPr/>
      <dgm:t>
        <a:bodyPr/>
        <a:lstStyle/>
        <a:p>
          <a:endParaRPr lang="bg-BG"/>
        </a:p>
      </dgm:t>
    </dgm:pt>
    <dgm:pt modelId="{04A0E03F-EE15-4F8D-A0CB-387A07643159}" type="sibTrans" cxnId="{36659B62-DDCA-44A9-8B16-B10D7023C895}">
      <dgm:prSet/>
      <dgm:spPr/>
      <dgm:t>
        <a:bodyPr/>
        <a:lstStyle/>
        <a:p>
          <a:endParaRPr lang="bg-BG"/>
        </a:p>
      </dgm:t>
    </dgm:pt>
    <dgm:pt modelId="{C7F40011-7527-44A6-B18C-15985D42CDF6}">
      <dgm:prSet phldrT="[Text]" custT="1"/>
      <dgm:spPr/>
      <dgm:t>
        <a:bodyPr/>
        <a:lstStyle/>
        <a:p>
          <a:r>
            <a:rPr lang="bg-BG" sz="2800" b="1" dirty="0" smtClean="0"/>
            <a:t>25 %</a:t>
          </a:r>
        </a:p>
        <a:p>
          <a:r>
            <a:rPr lang="bg-BG" sz="2800" b="1" dirty="0" smtClean="0"/>
            <a:t>Адаптиране към работната среда</a:t>
          </a:r>
          <a:endParaRPr lang="bg-BG" sz="2800" b="1" dirty="0"/>
        </a:p>
      </dgm:t>
    </dgm:pt>
    <dgm:pt modelId="{B0A72199-8706-4B2F-B684-ECAB949A3F2A}" type="parTrans" cxnId="{D6CCA15E-6F64-4B7F-96FD-FC9EEEFD522D}">
      <dgm:prSet/>
      <dgm:spPr/>
      <dgm:t>
        <a:bodyPr/>
        <a:lstStyle/>
        <a:p>
          <a:endParaRPr lang="bg-BG"/>
        </a:p>
      </dgm:t>
    </dgm:pt>
    <dgm:pt modelId="{E7CA4744-42CB-4393-A082-9DE6C8392518}" type="sibTrans" cxnId="{D6CCA15E-6F64-4B7F-96FD-FC9EEEFD522D}">
      <dgm:prSet/>
      <dgm:spPr/>
      <dgm:t>
        <a:bodyPr/>
        <a:lstStyle/>
        <a:p>
          <a:endParaRPr lang="bg-BG"/>
        </a:p>
      </dgm:t>
    </dgm:pt>
    <dgm:pt modelId="{F939AAEC-A30C-468D-BF3D-98CB48F5F34C}">
      <dgm:prSet phldrT="[Text]" custT="1"/>
      <dgm:spPr/>
      <dgm:t>
        <a:bodyPr/>
        <a:lstStyle/>
        <a:p>
          <a:r>
            <a:rPr lang="bg-BG" sz="2800" b="1" dirty="0" smtClean="0"/>
            <a:t>59%</a:t>
          </a:r>
        </a:p>
        <a:p>
          <a:r>
            <a:rPr lang="bg-BG" sz="2800" b="1" dirty="0" smtClean="0"/>
            <a:t>Липса на свободно време</a:t>
          </a:r>
          <a:endParaRPr lang="bg-BG" sz="2800" b="1" dirty="0"/>
        </a:p>
      </dgm:t>
    </dgm:pt>
    <dgm:pt modelId="{C71FBBB1-6F14-40CE-9450-038B23401FAF}" type="parTrans" cxnId="{39407800-5412-4A58-9AA6-4C93C2CF8F0B}">
      <dgm:prSet/>
      <dgm:spPr/>
      <dgm:t>
        <a:bodyPr/>
        <a:lstStyle/>
        <a:p>
          <a:endParaRPr lang="bg-BG"/>
        </a:p>
      </dgm:t>
    </dgm:pt>
    <dgm:pt modelId="{52FE7938-5777-40BD-A997-6D9CD6DFF1F5}" type="sibTrans" cxnId="{39407800-5412-4A58-9AA6-4C93C2CF8F0B}">
      <dgm:prSet/>
      <dgm:spPr/>
      <dgm:t>
        <a:bodyPr/>
        <a:lstStyle/>
        <a:p>
          <a:endParaRPr lang="bg-BG"/>
        </a:p>
      </dgm:t>
    </dgm:pt>
    <dgm:pt modelId="{6D3127CE-24E6-41F5-A183-58DB72B07A15}" type="pres">
      <dgm:prSet presAssocID="{A4220860-9DBA-437A-820E-F86FB7340F5F}" presName="arrowDiagram" presStyleCnt="0">
        <dgm:presLayoutVars>
          <dgm:chMax val="5"/>
          <dgm:dir/>
          <dgm:resizeHandles val="exact"/>
        </dgm:presLayoutVars>
      </dgm:prSet>
      <dgm:spPr/>
    </dgm:pt>
    <dgm:pt modelId="{26A2782E-775B-4823-929C-BDF1287F41FF}" type="pres">
      <dgm:prSet presAssocID="{A4220860-9DBA-437A-820E-F86FB7340F5F}" presName="arrow" presStyleLbl="bgShp" presStyleIdx="0" presStyleCnt="1" custLinFactNeighborX="781" custLinFactNeighborY="16250"/>
      <dgm:spPr/>
    </dgm:pt>
    <dgm:pt modelId="{E659EF8B-539E-4ECD-9A9D-ED820F4EF0CF}" type="pres">
      <dgm:prSet presAssocID="{A4220860-9DBA-437A-820E-F86FB7340F5F}" presName="arrowDiagram3" presStyleCnt="0"/>
      <dgm:spPr/>
    </dgm:pt>
    <dgm:pt modelId="{0029555F-BD16-47FE-B6CE-0F42F72B24FB}" type="pres">
      <dgm:prSet presAssocID="{569FBFB6-A53A-4CEF-AB3E-192D046E15B3}" presName="bullet3a" presStyleLbl="node1" presStyleIdx="0" presStyleCnt="3"/>
      <dgm:spPr/>
    </dgm:pt>
    <dgm:pt modelId="{C7BEED35-8A2E-417C-AF19-70F7EF72212C}" type="pres">
      <dgm:prSet presAssocID="{569FBFB6-A53A-4CEF-AB3E-192D046E15B3}" presName="textBox3a" presStyleLbl="revTx" presStyleIdx="0" presStyleCnt="3" custScaleX="179469" custScaleY="18199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159D775-BA7C-4444-B32A-C2AA2BFC2296}" type="pres">
      <dgm:prSet presAssocID="{C7F40011-7527-44A6-B18C-15985D42CDF6}" presName="bullet3b" presStyleLbl="node1" presStyleIdx="1" presStyleCnt="3" custLinFactX="100000" custLinFactY="-21180" custLinFactNeighborX="171507" custLinFactNeighborY="-100000"/>
      <dgm:spPr/>
    </dgm:pt>
    <dgm:pt modelId="{FB272C9A-F6D9-4423-9AF0-709E070533A9}" type="pres">
      <dgm:prSet presAssocID="{C7F40011-7527-44A6-B18C-15985D42CDF6}" presName="textBox3b" presStyleLbl="revTx" presStyleIdx="1" presStyleCnt="3" custScaleX="135350" custLinFactNeighborX="34880" custLinFactNeighborY="-1060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FD4FCB1-823A-4277-A789-F5B239E0B3BB}" type="pres">
      <dgm:prSet presAssocID="{F939AAEC-A30C-468D-BF3D-98CB48F5F34C}" presName="bullet3c" presStyleLbl="node1" presStyleIdx="2" presStyleCnt="3" custLinFactX="85285" custLinFactNeighborX="100000" custLinFactNeighborY="-41949"/>
      <dgm:spPr/>
    </dgm:pt>
    <dgm:pt modelId="{2CC1DE72-E2B5-4AAC-9C38-B6CDB6C8BAF0}" type="pres">
      <dgm:prSet presAssocID="{F939AAEC-A30C-468D-BF3D-98CB48F5F34C}" presName="textBox3c" presStyleLbl="revTx" presStyleIdx="2" presStyleCnt="3" custScaleX="122756" custLinFactNeighborX="51288" custLinFactNeighborY="-566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0CE1D51-CF0D-4967-B596-5EE567C05653}" type="presOf" srcId="{F939AAEC-A30C-468D-BF3D-98CB48F5F34C}" destId="{2CC1DE72-E2B5-4AAC-9C38-B6CDB6C8BAF0}" srcOrd="0" destOrd="0" presId="urn:microsoft.com/office/officeart/2005/8/layout/arrow2"/>
    <dgm:cxn modelId="{F1D5DE3D-735D-4BB4-85F7-20289E6431AA}" type="presOf" srcId="{A4220860-9DBA-437A-820E-F86FB7340F5F}" destId="{6D3127CE-24E6-41F5-A183-58DB72B07A15}" srcOrd="0" destOrd="0" presId="urn:microsoft.com/office/officeart/2005/8/layout/arrow2"/>
    <dgm:cxn modelId="{36659B62-DDCA-44A9-8B16-B10D7023C895}" srcId="{A4220860-9DBA-437A-820E-F86FB7340F5F}" destId="{569FBFB6-A53A-4CEF-AB3E-192D046E15B3}" srcOrd="0" destOrd="0" parTransId="{996F9633-3085-4835-8AC6-37D5B991C2CA}" sibTransId="{04A0E03F-EE15-4F8D-A0CB-387A07643159}"/>
    <dgm:cxn modelId="{84A1A7FF-1840-421C-B83F-0155954ECCE8}" type="presOf" srcId="{569FBFB6-A53A-4CEF-AB3E-192D046E15B3}" destId="{C7BEED35-8A2E-417C-AF19-70F7EF72212C}" srcOrd="0" destOrd="0" presId="urn:microsoft.com/office/officeart/2005/8/layout/arrow2"/>
    <dgm:cxn modelId="{39407800-5412-4A58-9AA6-4C93C2CF8F0B}" srcId="{A4220860-9DBA-437A-820E-F86FB7340F5F}" destId="{F939AAEC-A30C-468D-BF3D-98CB48F5F34C}" srcOrd="2" destOrd="0" parTransId="{C71FBBB1-6F14-40CE-9450-038B23401FAF}" sibTransId="{52FE7938-5777-40BD-A997-6D9CD6DFF1F5}"/>
    <dgm:cxn modelId="{0B6DE899-E024-4A2B-8E1F-AD12DDAA1E82}" type="presOf" srcId="{C7F40011-7527-44A6-B18C-15985D42CDF6}" destId="{FB272C9A-F6D9-4423-9AF0-709E070533A9}" srcOrd="0" destOrd="0" presId="urn:microsoft.com/office/officeart/2005/8/layout/arrow2"/>
    <dgm:cxn modelId="{D6CCA15E-6F64-4B7F-96FD-FC9EEEFD522D}" srcId="{A4220860-9DBA-437A-820E-F86FB7340F5F}" destId="{C7F40011-7527-44A6-B18C-15985D42CDF6}" srcOrd="1" destOrd="0" parTransId="{B0A72199-8706-4B2F-B684-ECAB949A3F2A}" sibTransId="{E7CA4744-42CB-4393-A082-9DE6C8392518}"/>
    <dgm:cxn modelId="{16C6AC71-F920-4A6F-8115-370BC43C3044}" type="presParOf" srcId="{6D3127CE-24E6-41F5-A183-58DB72B07A15}" destId="{26A2782E-775B-4823-929C-BDF1287F41FF}" srcOrd="0" destOrd="0" presId="urn:microsoft.com/office/officeart/2005/8/layout/arrow2"/>
    <dgm:cxn modelId="{3FDDA4D2-073A-4351-B061-60837F3EBD5F}" type="presParOf" srcId="{6D3127CE-24E6-41F5-A183-58DB72B07A15}" destId="{E659EF8B-539E-4ECD-9A9D-ED820F4EF0CF}" srcOrd="1" destOrd="0" presId="urn:microsoft.com/office/officeart/2005/8/layout/arrow2"/>
    <dgm:cxn modelId="{76E41628-CF10-4CC5-BDF7-B9613D9576B6}" type="presParOf" srcId="{E659EF8B-539E-4ECD-9A9D-ED820F4EF0CF}" destId="{0029555F-BD16-47FE-B6CE-0F42F72B24FB}" srcOrd="0" destOrd="0" presId="urn:microsoft.com/office/officeart/2005/8/layout/arrow2"/>
    <dgm:cxn modelId="{833B6D56-92C1-4E0A-8331-C67F50178878}" type="presParOf" srcId="{E659EF8B-539E-4ECD-9A9D-ED820F4EF0CF}" destId="{C7BEED35-8A2E-417C-AF19-70F7EF72212C}" srcOrd="1" destOrd="0" presId="urn:microsoft.com/office/officeart/2005/8/layout/arrow2"/>
    <dgm:cxn modelId="{76579B44-384A-4AAF-B3A9-AF524E580159}" type="presParOf" srcId="{E659EF8B-539E-4ECD-9A9D-ED820F4EF0CF}" destId="{3159D775-BA7C-4444-B32A-C2AA2BFC2296}" srcOrd="2" destOrd="0" presId="urn:microsoft.com/office/officeart/2005/8/layout/arrow2"/>
    <dgm:cxn modelId="{B2EBB1E9-760A-4ADB-8348-84E0D228959E}" type="presParOf" srcId="{E659EF8B-539E-4ECD-9A9D-ED820F4EF0CF}" destId="{FB272C9A-F6D9-4423-9AF0-709E070533A9}" srcOrd="3" destOrd="0" presId="urn:microsoft.com/office/officeart/2005/8/layout/arrow2"/>
    <dgm:cxn modelId="{73C3A4F8-D183-44A0-96F1-442042BCDA0E}" type="presParOf" srcId="{E659EF8B-539E-4ECD-9A9D-ED820F4EF0CF}" destId="{7FD4FCB1-823A-4277-A789-F5B239E0B3BB}" srcOrd="4" destOrd="0" presId="urn:microsoft.com/office/officeart/2005/8/layout/arrow2"/>
    <dgm:cxn modelId="{4D2871FC-2FC3-47FC-8091-BF159F22EFFC}" type="presParOf" srcId="{E659EF8B-539E-4ECD-9A9D-ED820F4EF0CF}" destId="{2CC1DE72-E2B5-4AAC-9C38-B6CDB6C8BAF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EF4AA3-70F1-4708-9C25-F9BDB4A454F0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A98FC839-E4A6-4F65-8272-F8E86F9555DB}">
      <dgm:prSet phldrT="[Text]"/>
      <dgm:spPr/>
      <dgm:t>
        <a:bodyPr/>
        <a:lstStyle/>
        <a:p>
          <a:r>
            <a:rPr lang="bg-BG" b="1" dirty="0" smtClean="0"/>
            <a:t>82%</a:t>
          </a:r>
          <a:endParaRPr lang="bg-BG" b="1" dirty="0"/>
        </a:p>
      </dgm:t>
    </dgm:pt>
    <dgm:pt modelId="{480D3E31-55DD-4E8C-B11F-964ED35E5A90}" type="parTrans" cxnId="{56D27DB6-F147-4769-8312-A2E256BCEA87}">
      <dgm:prSet/>
      <dgm:spPr/>
      <dgm:t>
        <a:bodyPr/>
        <a:lstStyle/>
        <a:p>
          <a:endParaRPr lang="bg-BG"/>
        </a:p>
      </dgm:t>
    </dgm:pt>
    <dgm:pt modelId="{D6D21EB9-C28B-42E9-89BD-78470F473507}" type="sibTrans" cxnId="{56D27DB6-F147-4769-8312-A2E256BCEA87}">
      <dgm:prSet/>
      <dgm:spPr/>
      <dgm:t>
        <a:bodyPr/>
        <a:lstStyle/>
        <a:p>
          <a:endParaRPr lang="bg-BG"/>
        </a:p>
      </dgm:t>
    </dgm:pt>
    <dgm:pt modelId="{0CCCCC7B-FE38-4237-881D-2CBCF653E0EB}">
      <dgm:prSet phldrT="[Text]" custT="1"/>
      <dgm:spPr/>
      <dgm:t>
        <a:bodyPr/>
        <a:lstStyle/>
        <a:p>
          <a:r>
            <a:rPr lang="bg-BG" sz="2000" b="1" dirty="0" smtClean="0"/>
            <a:t>Умения за работа в екип</a:t>
          </a:r>
          <a:endParaRPr lang="bg-BG" sz="2000" b="1" dirty="0"/>
        </a:p>
      </dgm:t>
    </dgm:pt>
    <dgm:pt modelId="{936FFC87-1B07-42FC-A423-9655C02DC3A4}" type="parTrans" cxnId="{829937A8-50CD-47F1-97CE-BCBABAE773B0}">
      <dgm:prSet/>
      <dgm:spPr/>
      <dgm:t>
        <a:bodyPr/>
        <a:lstStyle/>
        <a:p>
          <a:endParaRPr lang="bg-BG"/>
        </a:p>
      </dgm:t>
    </dgm:pt>
    <dgm:pt modelId="{AAC932EA-2916-44F3-86C3-426BC6D7D79E}" type="sibTrans" cxnId="{829937A8-50CD-47F1-97CE-BCBABAE773B0}">
      <dgm:prSet/>
      <dgm:spPr/>
      <dgm:t>
        <a:bodyPr/>
        <a:lstStyle/>
        <a:p>
          <a:endParaRPr lang="bg-BG"/>
        </a:p>
      </dgm:t>
    </dgm:pt>
    <dgm:pt modelId="{92CD1207-1017-4EA2-AA66-DF9100EB598E}">
      <dgm:prSet phldrT="[Text]"/>
      <dgm:spPr/>
      <dgm:t>
        <a:bodyPr/>
        <a:lstStyle/>
        <a:p>
          <a:r>
            <a:rPr lang="bg-BG" b="1" dirty="0" smtClean="0"/>
            <a:t>8%</a:t>
          </a:r>
          <a:endParaRPr lang="bg-BG" b="1" dirty="0"/>
        </a:p>
      </dgm:t>
    </dgm:pt>
    <dgm:pt modelId="{E7742C77-BBDE-4FA6-9F84-D42F29F583FD}" type="parTrans" cxnId="{BB587B3F-A7E9-43F4-9613-D92ACC0D0F71}">
      <dgm:prSet/>
      <dgm:spPr/>
      <dgm:t>
        <a:bodyPr/>
        <a:lstStyle/>
        <a:p>
          <a:endParaRPr lang="bg-BG"/>
        </a:p>
      </dgm:t>
    </dgm:pt>
    <dgm:pt modelId="{D6A77A0E-6928-4082-9BB5-1F856D253AF4}" type="sibTrans" cxnId="{BB587B3F-A7E9-43F4-9613-D92ACC0D0F71}">
      <dgm:prSet/>
      <dgm:spPr/>
      <dgm:t>
        <a:bodyPr/>
        <a:lstStyle/>
        <a:p>
          <a:endParaRPr lang="bg-BG"/>
        </a:p>
      </dgm:t>
    </dgm:pt>
    <dgm:pt modelId="{18E3377D-DDBB-44B5-A37E-F38076A5D319}">
      <dgm:prSet phldrT="[Text]" custT="1"/>
      <dgm:spPr/>
      <dgm:t>
        <a:bodyPr/>
        <a:lstStyle/>
        <a:p>
          <a:r>
            <a:rPr lang="bg-BG" sz="2000" b="1" dirty="0" smtClean="0"/>
            <a:t>Дисциплина</a:t>
          </a:r>
          <a:endParaRPr lang="bg-BG" sz="2000" b="1" dirty="0"/>
        </a:p>
      </dgm:t>
    </dgm:pt>
    <dgm:pt modelId="{5C6DDACF-2B1A-49BB-9FAD-9610C2A8F779}" type="parTrans" cxnId="{E5CC2AC7-11CC-4F04-B95E-D1D83BD87AF8}">
      <dgm:prSet/>
      <dgm:spPr/>
      <dgm:t>
        <a:bodyPr/>
        <a:lstStyle/>
        <a:p>
          <a:endParaRPr lang="bg-BG"/>
        </a:p>
      </dgm:t>
    </dgm:pt>
    <dgm:pt modelId="{BE0E7C54-EDA3-44E7-9D0B-6FFD8693D6E0}" type="sibTrans" cxnId="{E5CC2AC7-11CC-4F04-B95E-D1D83BD87AF8}">
      <dgm:prSet/>
      <dgm:spPr/>
      <dgm:t>
        <a:bodyPr/>
        <a:lstStyle/>
        <a:p>
          <a:endParaRPr lang="bg-BG"/>
        </a:p>
      </dgm:t>
    </dgm:pt>
    <dgm:pt modelId="{74D8D45B-4367-4B6F-B65A-19B050C527C3}">
      <dgm:prSet phldrT="[Text]"/>
      <dgm:spPr/>
      <dgm:t>
        <a:bodyPr/>
        <a:lstStyle/>
        <a:p>
          <a:r>
            <a:rPr lang="bg-BG" b="1" dirty="0" smtClean="0"/>
            <a:t>4%</a:t>
          </a:r>
          <a:endParaRPr lang="bg-BG" b="1" dirty="0"/>
        </a:p>
      </dgm:t>
    </dgm:pt>
    <dgm:pt modelId="{FFE65971-3052-4E4B-B552-F61D721302A3}" type="parTrans" cxnId="{BA4A908D-2023-4628-9F07-66A363ACFC44}">
      <dgm:prSet/>
      <dgm:spPr/>
      <dgm:t>
        <a:bodyPr/>
        <a:lstStyle/>
        <a:p>
          <a:endParaRPr lang="bg-BG"/>
        </a:p>
      </dgm:t>
    </dgm:pt>
    <dgm:pt modelId="{B4A417C8-7769-4AFA-986B-E023128BB7D4}" type="sibTrans" cxnId="{BA4A908D-2023-4628-9F07-66A363ACFC44}">
      <dgm:prSet/>
      <dgm:spPr/>
      <dgm:t>
        <a:bodyPr/>
        <a:lstStyle/>
        <a:p>
          <a:endParaRPr lang="bg-BG"/>
        </a:p>
      </dgm:t>
    </dgm:pt>
    <dgm:pt modelId="{113E311A-0413-419A-BF76-81FE20E02B48}">
      <dgm:prSet phldrT="[Text]"/>
      <dgm:spPr/>
      <dgm:t>
        <a:bodyPr/>
        <a:lstStyle/>
        <a:p>
          <a:r>
            <a:rPr lang="bg-BG" b="1" dirty="0" smtClean="0"/>
            <a:t>Експедитивност</a:t>
          </a:r>
          <a:endParaRPr lang="bg-BG" b="1" dirty="0"/>
        </a:p>
      </dgm:t>
    </dgm:pt>
    <dgm:pt modelId="{7497DB07-7B95-4016-8081-CEC6F1E1111A}" type="parTrans" cxnId="{5FBF012C-670F-43B8-9AAF-7E8A9917D541}">
      <dgm:prSet/>
      <dgm:spPr/>
      <dgm:t>
        <a:bodyPr/>
        <a:lstStyle/>
        <a:p>
          <a:endParaRPr lang="bg-BG"/>
        </a:p>
      </dgm:t>
    </dgm:pt>
    <dgm:pt modelId="{55A01C4D-DCA6-465F-853C-E012F91658F8}" type="sibTrans" cxnId="{5FBF012C-670F-43B8-9AAF-7E8A9917D541}">
      <dgm:prSet/>
      <dgm:spPr/>
      <dgm:t>
        <a:bodyPr/>
        <a:lstStyle/>
        <a:p>
          <a:endParaRPr lang="bg-BG"/>
        </a:p>
      </dgm:t>
    </dgm:pt>
    <dgm:pt modelId="{4E9549FF-5072-468D-80D3-D68F02523037}">
      <dgm:prSet phldrT="[Text]"/>
      <dgm:spPr/>
      <dgm:t>
        <a:bodyPr/>
        <a:lstStyle/>
        <a:p>
          <a:r>
            <a:rPr lang="bg-BG" b="1" dirty="0" smtClean="0"/>
            <a:t>6%</a:t>
          </a:r>
          <a:endParaRPr lang="bg-BG" b="1" dirty="0"/>
        </a:p>
      </dgm:t>
    </dgm:pt>
    <dgm:pt modelId="{EE84B358-232F-43F2-9261-94272DEAC691}" type="parTrans" cxnId="{B98447AA-7C01-4815-8CB6-67DDD91D5A1E}">
      <dgm:prSet/>
      <dgm:spPr/>
      <dgm:t>
        <a:bodyPr/>
        <a:lstStyle/>
        <a:p>
          <a:endParaRPr lang="bg-BG"/>
        </a:p>
      </dgm:t>
    </dgm:pt>
    <dgm:pt modelId="{A7FD1DBE-4E2C-4C72-96D8-D3A2723AC298}" type="sibTrans" cxnId="{B98447AA-7C01-4815-8CB6-67DDD91D5A1E}">
      <dgm:prSet/>
      <dgm:spPr/>
      <dgm:t>
        <a:bodyPr/>
        <a:lstStyle/>
        <a:p>
          <a:endParaRPr lang="bg-BG"/>
        </a:p>
      </dgm:t>
    </dgm:pt>
    <dgm:pt modelId="{62161B54-EDF7-4D51-B0FA-AEADCE4A226E}">
      <dgm:prSet phldrT="[Text]" custT="1"/>
      <dgm:spPr/>
      <dgm:t>
        <a:bodyPr/>
        <a:lstStyle/>
        <a:p>
          <a:r>
            <a:rPr lang="bg-BG" sz="1600" b="1" dirty="0" smtClean="0"/>
            <a:t>Комуникативност</a:t>
          </a:r>
          <a:endParaRPr lang="bg-BG" sz="1600" b="1" dirty="0"/>
        </a:p>
      </dgm:t>
    </dgm:pt>
    <dgm:pt modelId="{7D0BF763-595F-4039-A8A6-40A471E65FDC}" type="parTrans" cxnId="{A1BE525A-CFEC-4224-B6BF-3FCDAC0FE16A}">
      <dgm:prSet/>
      <dgm:spPr/>
      <dgm:t>
        <a:bodyPr/>
        <a:lstStyle/>
        <a:p>
          <a:endParaRPr lang="bg-BG"/>
        </a:p>
      </dgm:t>
    </dgm:pt>
    <dgm:pt modelId="{06E8BD14-CF9F-40CE-BF9C-E29A12BE85A3}" type="sibTrans" cxnId="{A1BE525A-CFEC-4224-B6BF-3FCDAC0FE16A}">
      <dgm:prSet/>
      <dgm:spPr/>
      <dgm:t>
        <a:bodyPr/>
        <a:lstStyle/>
        <a:p>
          <a:endParaRPr lang="bg-BG"/>
        </a:p>
      </dgm:t>
    </dgm:pt>
    <dgm:pt modelId="{62F24A3F-05CF-470B-B97A-89FDE90141C2}">
      <dgm:prSet phldrT="[Text]"/>
      <dgm:spPr/>
      <dgm:t>
        <a:bodyPr/>
        <a:lstStyle/>
        <a:p>
          <a:endParaRPr lang="bg-BG" sz="1000" dirty="0"/>
        </a:p>
      </dgm:t>
    </dgm:pt>
    <dgm:pt modelId="{69A1A94A-56BC-4160-83D0-304D5D28557D}" type="sibTrans" cxnId="{783038C2-CC94-4C99-B58E-C2064D2A316F}">
      <dgm:prSet/>
      <dgm:spPr/>
      <dgm:t>
        <a:bodyPr/>
        <a:lstStyle/>
        <a:p>
          <a:endParaRPr lang="bg-BG"/>
        </a:p>
      </dgm:t>
    </dgm:pt>
    <dgm:pt modelId="{3138FF60-21D9-412F-ACF5-0A91DBEAFB77}" type="parTrans" cxnId="{783038C2-CC94-4C99-B58E-C2064D2A316F}">
      <dgm:prSet/>
      <dgm:spPr/>
      <dgm:t>
        <a:bodyPr/>
        <a:lstStyle/>
        <a:p>
          <a:endParaRPr lang="bg-BG"/>
        </a:p>
      </dgm:t>
    </dgm:pt>
    <dgm:pt modelId="{AC56CC3D-8362-481E-AA9E-37672F889AFF}">
      <dgm:prSet phldrT="[Text]"/>
      <dgm:spPr/>
      <dgm:t>
        <a:bodyPr/>
        <a:lstStyle/>
        <a:p>
          <a:endParaRPr lang="bg-BG" sz="1000" dirty="0"/>
        </a:p>
      </dgm:t>
    </dgm:pt>
    <dgm:pt modelId="{29FF4C59-11DD-4C80-9856-8DAAFA0FD4E2}" type="parTrans" cxnId="{2452F1D5-15D6-42AB-9144-62F94EAB4873}">
      <dgm:prSet/>
      <dgm:spPr/>
      <dgm:t>
        <a:bodyPr/>
        <a:lstStyle/>
        <a:p>
          <a:endParaRPr lang="en-US"/>
        </a:p>
      </dgm:t>
    </dgm:pt>
    <dgm:pt modelId="{0A649B93-8B03-48D8-BAEC-6E69D19E098B}" type="sibTrans" cxnId="{2452F1D5-15D6-42AB-9144-62F94EAB4873}">
      <dgm:prSet/>
      <dgm:spPr/>
      <dgm:t>
        <a:bodyPr/>
        <a:lstStyle/>
        <a:p>
          <a:endParaRPr lang="en-US"/>
        </a:p>
      </dgm:t>
    </dgm:pt>
    <dgm:pt modelId="{4BDAFBAC-B30C-40EC-9E92-9BDEE80E3255}" type="pres">
      <dgm:prSet presAssocID="{45EF4AA3-70F1-4708-9C25-F9BDB4A454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0548D8E-FE52-4BAD-95EE-539A100EA54C}" type="pres">
      <dgm:prSet presAssocID="{45EF4AA3-70F1-4708-9C25-F9BDB4A454F0}" presName="children" presStyleCnt="0"/>
      <dgm:spPr/>
    </dgm:pt>
    <dgm:pt modelId="{8887C277-DA87-4CEA-B4BE-3CFF51E5A036}" type="pres">
      <dgm:prSet presAssocID="{45EF4AA3-70F1-4708-9C25-F9BDB4A454F0}" presName="child1group" presStyleCnt="0"/>
      <dgm:spPr/>
    </dgm:pt>
    <dgm:pt modelId="{B8C79166-F834-447C-AB16-2C8F75930C2C}" type="pres">
      <dgm:prSet presAssocID="{45EF4AA3-70F1-4708-9C25-F9BDB4A454F0}" presName="child1" presStyleLbl="bgAcc1" presStyleIdx="0" presStyleCnt="4" custScaleX="138458"/>
      <dgm:spPr/>
      <dgm:t>
        <a:bodyPr/>
        <a:lstStyle/>
        <a:p>
          <a:endParaRPr lang="bg-BG"/>
        </a:p>
      </dgm:t>
    </dgm:pt>
    <dgm:pt modelId="{A2E73DFF-68C7-44FD-A77E-F41F122DDC71}" type="pres">
      <dgm:prSet presAssocID="{45EF4AA3-70F1-4708-9C25-F9BDB4A454F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53E4CA8-F89C-40AC-AC38-EC5ACA562BAF}" type="pres">
      <dgm:prSet presAssocID="{45EF4AA3-70F1-4708-9C25-F9BDB4A454F0}" presName="child2group" presStyleCnt="0"/>
      <dgm:spPr/>
    </dgm:pt>
    <dgm:pt modelId="{33ED9240-7B2C-4C56-812B-E86D5C0966EE}" type="pres">
      <dgm:prSet presAssocID="{45EF4AA3-70F1-4708-9C25-F9BDB4A454F0}" presName="child2" presStyleLbl="bgAcc1" presStyleIdx="1" presStyleCnt="4" custScaleX="155394"/>
      <dgm:spPr/>
      <dgm:t>
        <a:bodyPr/>
        <a:lstStyle/>
        <a:p>
          <a:endParaRPr lang="bg-BG"/>
        </a:p>
      </dgm:t>
    </dgm:pt>
    <dgm:pt modelId="{6EA2666B-C133-48DA-9459-2DB119F80462}" type="pres">
      <dgm:prSet presAssocID="{45EF4AA3-70F1-4708-9C25-F9BDB4A454F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D6B766A-292B-475A-8B26-E44DC7F8BBD3}" type="pres">
      <dgm:prSet presAssocID="{45EF4AA3-70F1-4708-9C25-F9BDB4A454F0}" presName="child3group" presStyleCnt="0"/>
      <dgm:spPr/>
    </dgm:pt>
    <dgm:pt modelId="{8A7367F9-A87E-4A29-AD14-07773B101C31}" type="pres">
      <dgm:prSet presAssocID="{45EF4AA3-70F1-4708-9C25-F9BDB4A454F0}" presName="child3" presStyleLbl="bgAcc1" presStyleIdx="2" presStyleCnt="4" custScaleX="165597"/>
      <dgm:spPr/>
      <dgm:t>
        <a:bodyPr/>
        <a:lstStyle/>
        <a:p>
          <a:endParaRPr lang="bg-BG"/>
        </a:p>
      </dgm:t>
    </dgm:pt>
    <dgm:pt modelId="{81EEB5EF-A16F-49F0-B3BC-D4C18EC079CE}" type="pres">
      <dgm:prSet presAssocID="{45EF4AA3-70F1-4708-9C25-F9BDB4A454F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05D656E-968A-4E04-8854-3508B2FCED81}" type="pres">
      <dgm:prSet presAssocID="{45EF4AA3-70F1-4708-9C25-F9BDB4A454F0}" presName="child4group" presStyleCnt="0"/>
      <dgm:spPr/>
    </dgm:pt>
    <dgm:pt modelId="{B2406F8C-6BB0-4A9F-99D2-90E5D876404F}" type="pres">
      <dgm:prSet presAssocID="{45EF4AA3-70F1-4708-9C25-F9BDB4A454F0}" presName="child4" presStyleLbl="bgAcc1" presStyleIdx="3" presStyleCnt="4" custScaleX="167254" custLinFactNeighborX="-376"/>
      <dgm:spPr/>
      <dgm:t>
        <a:bodyPr/>
        <a:lstStyle/>
        <a:p>
          <a:endParaRPr lang="bg-BG"/>
        </a:p>
      </dgm:t>
    </dgm:pt>
    <dgm:pt modelId="{5FD2CC53-F3A6-49F1-9DD2-E599541618AE}" type="pres">
      <dgm:prSet presAssocID="{45EF4AA3-70F1-4708-9C25-F9BDB4A454F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5CBCBE9-523F-46C1-AE57-E1E48CD97757}" type="pres">
      <dgm:prSet presAssocID="{45EF4AA3-70F1-4708-9C25-F9BDB4A454F0}" presName="childPlaceholder" presStyleCnt="0"/>
      <dgm:spPr/>
    </dgm:pt>
    <dgm:pt modelId="{0A51D8CA-01C2-43F3-A33A-AAB09A020889}" type="pres">
      <dgm:prSet presAssocID="{45EF4AA3-70F1-4708-9C25-F9BDB4A454F0}" presName="circle" presStyleCnt="0"/>
      <dgm:spPr/>
    </dgm:pt>
    <dgm:pt modelId="{60558778-3FD2-4E34-953E-4565D6753792}" type="pres">
      <dgm:prSet presAssocID="{45EF4AA3-70F1-4708-9C25-F9BDB4A454F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9CB0E75-8384-4354-B58E-D93ACAC3F461}" type="pres">
      <dgm:prSet presAssocID="{45EF4AA3-70F1-4708-9C25-F9BDB4A454F0}" presName="quadrant2" presStyleLbl="node1" presStyleIdx="1" presStyleCnt="4" custLinFactNeighborX="3850" custLinFactNeighborY="69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45AC785-BD78-4065-B1E5-BBCB8630E0CB}" type="pres">
      <dgm:prSet presAssocID="{45EF4AA3-70F1-4708-9C25-F9BDB4A454F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1256F01-ADD5-4815-ACF8-8A2FDA09167B}" type="pres">
      <dgm:prSet presAssocID="{45EF4AA3-70F1-4708-9C25-F9BDB4A454F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2E3AE66-96F2-478D-8496-9A8EA24BD6C3}" type="pres">
      <dgm:prSet presAssocID="{45EF4AA3-70F1-4708-9C25-F9BDB4A454F0}" presName="quadrantPlaceholder" presStyleCnt="0"/>
      <dgm:spPr/>
    </dgm:pt>
    <dgm:pt modelId="{A4F2A5A2-C56D-46F1-BC90-C8D93BB3E4E4}" type="pres">
      <dgm:prSet presAssocID="{45EF4AA3-70F1-4708-9C25-F9BDB4A454F0}" presName="center1" presStyleLbl="fgShp" presStyleIdx="0" presStyleCnt="2"/>
      <dgm:spPr/>
    </dgm:pt>
    <dgm:pt modelId="{E20A532C-F72D-473A-8E90-494E120E5350}" type="pres">
      <dgm:prSet presAssocID="{45EF4AA3-70F1-4708-9C25-F9BDB4A454F0}" presName="center2" presStyleLbl="fgShp" presStyleIdx="1" presStyleCnt="2"/>
      <dgm:spPr/>
    </dgm:pt>
  </dgm:ptLst>
  <dgm:cxnLst>
    <dgm:cxn modelId="{297F6239-3142-4A83-92BE-7D56EF0E28FE}" type="presOf" srcId="{113E311A-0413-419A-BF76-81FE20E02B48}" destId="{8A7367F9-A87E-4A29-AD14-07773B101C31}" srcOrd="0" destOrd="0" presId="urn:microsoft.com/office/officeart/2005/8/layout/cycle4#1"/>
    <dgm:cxn modelId="{B98447AA-7C01-4815-8CB6-67DDD91D5A1E}" srcId="{45EF4AA3-70F1-4708-9C25-F9BDB4A454F0}" destId="{4E9549FF-5072-468D-80D3-D68F02523037}" srcOrd="3" destOrd="0" parTransId="{EE84B358-232F-43F2-9261-94272DEAC691}" sibTransId="{A7FD1DBE-4E2C-4C72-96D8-D3A2723AC298}"/>
    <dgm:cxn modelId="{C81A177A-3B70-495C-B80C-9497E158D63A}" type="presOf" srcId="{62F24A3F-05CF-470B-B97A-89FDE90141C2}" destId="{B2406F8C-6BB0-4A9F-99D2-90E5D876404F}" srcOrd="0" destOrd="1" presId="urn:microsoft.com/office/officeart/2005/8/layout/cycle4#1"/>
    <dgm:cxn modelId="{BA4A908D-2023-4628-9F07-66A363ACFC44}" srcId="{45EF4AA3-70F1-4708-9C25-F9BDB4A454F0}" destId="{74D8D45B-4367-4B6F-B65A-19B050C527C3}" srcOrd="2" destOrd="0" parTransId="{FFE65971-3052-4E4B-B552-F61D721302A3}" sibTransId="{B4A417C8-7769-4AFA-986B-E023128BB7D4}"/>
    <dgm:cxn modelId="{2A9AB8D6-325F-49B7-9C09-EFEB173B20F3}" type="presOf" srcId="{113E311A-0413-419A-BF76-81FE20E02B48}" destId="{81EEB5EF-A16F-49F0-B3BC-D4C18EC079CE}" srcOrd="1" destOrd="0" presId="urn:microsoft.com/office/officeart/2005/8/layout/cycle4#1"/>
    <dgm:cxn modelId="{FE14AF45-2B8E-4BA1-B5DD-3278984FAE10}" type="presOf" srcId="{18E3377D-DDBB-44B5-A37E-F38076A5D319}" destId="{6EA2666B-C133-48DA-9459-2DB119F80462}" srcOrd="1" destOrd="0" presId="urn:microsoft.com/office/officeart/2005/8/layout/cycle4#1"/>
    <dgm:cxn modelId="{829937A8-50CD-47F1-97CE-BCBABAE773B0}" srcId="{A98FC839-E4A6-4F65-8272-F8E86F9555DB}" destId="{0CCCCC7B-FE38-4237-881D-2CBCF653E0EB}" srcOrd="0" destOrd="0" parTransId="{936FFC87-1B07-42FC-A423-9655C02DC3A4}" sibTransId="{AAC932EA-2916-44F3-86C3-426BC6D7D79E}"/>
    <dgm:cxn modelId="{6EAFDDEA-B703-4BA1-9805-50EE5D03075C}" type="presOf" srcId="{74D8D45B-4367-4B6F-B65A-19B050C527C3}" destId="{245AC785-BD78-4065-B1E5-BBCB8630E0CB}" srcOrd="0" destOrd="0" presId="urn:microsoft.com/office/officeart/2005/8/layout/cycle4#1"/>
    <dgm:cxn modelId="{56D27DB6-F147-4769-8312-A2E256BCEA87}" srcId="{45EF4AA3-70F1-4708-9C25-F9BDB4A454F0}" destId="{A98FC839-E4A6-4F65-8272-F8E86F9555DB}" srcOrd="0" destOrd="0" parTransId="{480D3E31-55DD-4E8C-B11F-964ED35E5A90}" sibTransId="{D6D21EB9-C28B-42E9-89BD-78470F473507}"/>
    <dgm:cxn modelId="{5B5DA8F1-6B8F-41F3-931C-9CE43A908BB3}" type="presOf" srcId="{AC56CC3D-8362-481E-AA9E-37672F889AFF}" destId="{5FD2CC53-F3A6-49F1-9DD2-E599541618AE}" srcOrd="1" destOrd="0" presId="urn:microsoft.com/office/officeart/2005/8/layout/cycle4#1"/>
    <dgm:cxn modelId="{3D0F384B-0216-42B1-B8D7-B4CAD7275DCD}" type="presOf" srcId="{62161B54-EDF7-4D51-B0FA-AEADCE4A226E}" destId="{B2406F8C-6BB0-4A9F-99D2-90E5D876404F}" srcOrd="0" destOrd="2" presId="urn:microsoft.com/office/officeart/2005/8/layout/cycle4#1"/>
    <dgm:cxn modelId="{523A77D1-CBE3-4D72-84FD-ACF852F84EB8}" type="presOf" srcId="{62161B54-EDF7-4D51-B0FA-AEADCE4A226E}" destId="{5FD2CC53-F3A6-49F1-9DD2-E599541618AE}" srcOrd="1" destOrd="2" presId="urn:microsoft.com/office/officeart/2005/8/layout/cycle4#1"/>
    <dgm:cxn modelId="{FDA981FA-8AFF-4A8E-9130-6CE8BD0585FF}" type="presOf" srcId="{45EF4AA3-70F1-4708-9C25-F9BDB4A454F0}" destId="{4BDAFBAC-B30C-40EC-9E92-9BDEE80E3255}" srcOrd="0" destOrd="0" presId="urn:microsoft.com/office/officeart/2005/8/layout/cycle4#1"/>
    <dgm:cxn modelId="{A1BE525A-CFEC-4224-B6BF-3FCDAC0FE16A}" srcId="{4E9549FF-5072-468D-80D3-D68F02523037}" destId="{62161B54-EDF7-4D51-B0FA-AEADCE4A226E}" srcOrd="2" destOrd="0" parTransId="{7D0BF763-595F-4039-A8A6-40A471E65FDC}" sibTransId="{06E8BD14-CF9F-40CE-BF9C-E29A12BE85A3}"/>
    <dgm:cxn modelId="{E2BF3886-53A6-42ED-B44A-841B88CF3C7A}" type="presOf" srcId="{92CD1207-1017-4EA2-AA66-DF9100EB598E}" destId="{89CB0E75-8384-4354-B58E-D93ACAC3F461}" srcOrd="0" destOrd="0" presId="urn:microsoft.com/office/officeart/2005/8/layout/cycle4#1"/>
    <dgm:cxn modelId="{D11AA656-5CA4-4632-866E-205CE63A6D67}" type="presOf" srcId="{AC56CC3D-8362-481E-AA9E-37672F889AFF}" destId="{B2406F8C-6BB0-4A9F-99D2-90E5D876404F}" srcOrd="0" destOrd="0" presId="urn:microsoft.com/office/officeart/2005/8/layout/cycle4#1"/>
    <dgm:cxn modelId="{541112AE-CAA3-4B19-AC3F-F0B4F1C6FDDD}" type="presOf" srcId="{62F24A3F-05CF-470B-B97A-89FDE90141C2}" destId="{5FD2CC53-F3A6-49F1-9DD2-E599541618AE}" srcOrd="1" destOrd="1" presId="urn:microsoft.com/office/officeart/2005/8/layout/cycle4#1"/>
    <dgm:cxn modelId="{783038C2-CC94-4C99-B58E-C2064D2A316F}" srcId="{4E9549FF-5072-468D-80D3-D68F02523037}" destId="{62F24A3F-05CF-470B-B97A-89FDE90141C2}" srcOrd="1" destOrd="0" parTransId="{3138FF60-21D9-412F-ACF5-0A91DBEAFB77}" sibTransId="{69A1A94A-56BC-4160-83D0-304D5D28557D}"/>
    <dgm:cxn modelId="{90E9AB35-C1C7-4CED-A02B-04C50F905282}" type="presOf" srcId="{4E9549FF-5072-468D-80D3-D68F02523037}" destId="{41256F01-ADD5-4815-ACF8-8A2FDA09167B}" srcOrd="0" destOrd="0" presId="urn:microsoft.com/office/officeart/2005/8/layout/cycle4#1"/>
    <dgm:cxn modelId="{17A06595-EC03-41CA-8FD2-F52C6C62F52C}" type="presOf" srcId="{0CCCCC7B-FE38-4237-881D-2CBCF653E0EB}" destId="{B8C79166-F834-447C-AB16-2C8F75930C2C}" srcOrd="0" destOrd="0" presId="urn:microsoft.com/office/officeart/2005/8/layout/cycle4#1"/>
    <dgm:cxn modelId="{2452F1D5-15D6-42AB-9144-62F94EAB4873}" srcId="{4E9549FF-5072-468D-80D3-D68F02523037}" destId="{AC56CC3D-8362-481E-AA9E-37672F889AFF}" srcOrd="0" destOrd="0" parTransId="{29FF4C59-11DD-4C80-9856-8DAAFA0FD4E2}" sibTransId="{0A649B93-8B03-48D8-BAEC-6E69D19E098B}"/>
    <dgm:cxn modelId="{0A2F8E78-EC08-4E05-B1E2-83B00F33D767}" type="presOf" srcId="{18E3377D-DDBB-44B5-A37E-F38076A5D319}" destId="{33ED9240-7B2C-4C56-812B-E86D5C0966EE}" srcOrd="0" destOrd="0" presId="urn:microsoft.com/office/officeart/2005/8/layout/cycle4#1"/>
    <dgm:cxn modelId="{BB587B3F-A7E9-43F4-9613-D92ACC0D0F71}" srcId="{45EF4AA3-70F1-4708-9C25-F9BDB4A454F0}" destId="{92CD1207-1017-4EA2-AA66-DF9100EB598E}" srcOrd="1" destOrd="0" parTransId="{E7742C77-BBDE-4FA6-9F84-D42F29F583FD}" sibTransId="{D6A77A0E-6928-4082-9BB5-1F856D253AF4}"/>
    <dgm:cxn modelId="{5FBF012C-670F-43B8-9AAF-7E8A9917D541}" srcId="{74D8D45B-4367-4B6F-B65A-19B050C527C3}" destId="{113E311A-0413-419A-BF76-81FE20E02B48}" srcOrd="0" destOrd="0" parTransId="{7497DB07-7B95-4016-8081-CEC6F1E1111A}" sibTransId="{55A01C4D-DCA6-465F-853C-E012F91658F8}"/>
    <dgm:cxn modelId="{71E6C68B-44C5-414E-839E-65695038650A}" type="presOf" srcId="{0CCCCC7B-FE38-4237-881D-2CBCF653E0EB}" destId="{A2E73DFF-68C7-44FD-A77E-F41F122DDC71}" srcOrd="1" destOrd="0" presId="urn:microsoft.com/office/officeart/2005/8/layout/cycle4#1"/>
    <dgm:cxn modelId="{E5CC2AC7-11CC-4F04-B95E-D1D83BD87AF8}" srcId="{92CD1207-1017-4EA2-AA66-DF9100EB598E}" destId="{18E3377D-DDBB-44B5-A37E-F38076A5D319}" srcOrd="0" destOrd="0" parTransId="{5C6DDACF-2B1A-49BB-9FAD-9610C2A8F779}" sibTransId="{BE0E7C54-EDA3-44E7-9D0B-6FFD8693D6E0}"/>
    <dgm:cxn modelId="{0E4EF4F5-8A42-433F-96D1-CD3EC71AF339}" type="presOf" srcId="{A98FC839-E4A6-4F65-8272-F8E86F9555DB}" destId="{60558778-3FD2-4E34-953E-4565D6753792}" srcOrd="0" destOrd="0" presId="urn:microsoft.com/office/officeart/2005/8/layout/cycle4#1"/>
    <dgm:cxn modelId="{EE6FC85F-2269-40D6-98F1-5BB10E5286DC}" type="presParOf" srcId="{4BDAFBAC-B30C-40EC-9E92-9BDEE80E3255}" destId="{80548D8E-FE52-4BAD-95EE-539A100EA54C}" srcOrd="0" destOrd="0" presId="urn:microsoft.com/office/officeart/2005/8/layout/cycle4#1"/>
    <dgm:cxn modelId="{4A881A4A-D370-45EB-98B8-5401A591B430}" type="presParOf" srcId="{80548D8E-FE52-4BAD-95EE-539A100EA54C}" destId="{8887C277-DA87-4CEA-B4BE-3CFF51E5A036}" srcOrd="0" destOrd="0" presId="urn:microsoft.com/office/officeart/2005/8/layout/cycle4#1"/>
    <dgm:cxn modelId="{3B38FE63-C80C-420C-B3D4-5EDA1D67D4F3}" type="presParOf" srcId="{8887C277-DA87-4CEA-B4BE-3CFF51E5A036}" destId="{B8C79166-F834-447C-AB16-2C8F75930C2C}" srcOrd="0" destOrd="0" presId="urn:microsoft.com/office/officeart/2005/8/layout/cycle4#1"/>
    <dgm:cxn modelId="{91B78708-0C23-4DB1-AAFA-A73FE2334B02}" type="presParOf" srcId="{8887C277-DA87-4CEA-B4BE-3CFF51E5A036}" destId="{A2E73DFF-68C7-44FD-A77E-F41F122DDC71}" srcOrd="1" destOrd="0" presId="urn:microsoft.com/office/officeart/2005/8/layout/cycle4#1"/>
    <dgm:cxn modelId="{D000EEC6-5F55-40D6-918C-CC0C9C395692}" type="presParOf" srcId="{80548D8E-FE52-4BAD-95EE-539A100EA54C}" destId="{F53E4CA8-F89C-40AC-AC38-EC5ACA562BAF}" srcOrd="1" destOrd="0" presId="urn:microsoft.com/office/officeart/2005/8/layout/cycle4#1"/>
    <dgm:cxn modelId="{43912480-3AEF-4470-8C12-A0E8642DD824}" type="presParOf" srcId="{F53E4CA8-F89C-40AC-AC38-EC5ACA562BAF}" destId="{33ED9240-7B2C-4C56-812B-E86D5C0966EE}" srcOrd="0" destOrd="0" presId="urn:microsoft.com/office/officeart/2005/8/layout/cycle4#1"/>
    <dgm:cxn modelId="{2DA9E232-B1EE-45F8-8EE6-044BE82FFBCA}" type="presParOf" srcId="{F53E4CA8-F89C-40AC-AC38-EC5ACA562BAF}" destId="{6EA2666B-C133-48DA-9459-2DB119F80462}" srcOrd="1" destOrd="0" presId="urn:microsoft.com/office/officeart/2005/8/layout/cycle4#1"/>
    <dgm:cxn modelId="{CE14F2D1-E18C-41BB-A294-B651E4033FCF}" type="presParOf" srcId="{80548D8E-FE52-4BAD-95EE-539A100EA54C}" destId="{8D6B766A-292B-475A-8B26-E44DC7F8BBD3}" srcOrd="2" destOrd="0" presId="urn:microsoft.com/office/officeart/2005/8/layout/cycle4#1"/>
    <dgm:cxn modelId="{311290A9-C1DC-4094-A26C-947312CFF6D9}" type="presParOf" srcId="{8D6B766A-292B-475A-8B26-E44DC7F8BBD3}" destId="{8A7367F9-A87E-4A29-AD14-07773B101C31}" srcOrd="0" destOrd="0" presId="urn:microsoft.com/office/officeart/2005/8/layout/cycle4#1"/>
    <dgm:cxn modelId="{82FCEFAB-5400-475B-886E-F8E7ABBA4BDE}" type="presParOf" srcId="{8D6B766A-292B-475A-8B26-E44DC7F8BBD3}" destId="{81EEB5EF-A16F-49F0-B3BC-D4C18EC079CE}" srcOrd="1" destOrd="0" presId="urn:microsoft.com/office/officeart/2005/8/layout/cycle4#1"/>
    <dgm:cxn modelId="{F3BF3840-DD5D-4783-B311-261F936992E7}" type="presParOf" srcId="{80548D8E-FE52-4BAD-95EE-539A100EA54C}" destId="{C05D656E-968A-4E04-8854-3508B2FCED81}" srcOrd="3" destOrd="0" presId="urn:microsoft.com/office/officeart/2005/8/layout/cycle4#1"/>
    <dgm:cxn modelId="{64283D01-8C1F-4520-8E50-2F38465701FD}" type="presParOf" srcId="{C05D656E-968A-4E04-8854-3508B2FCED81}" destId="{B2406F8C-6BB0-4A9F-99D2-90E5D876404F}" srcOrd="0" destOrd="0" presId="urn:microsoft.com/office/officeart/2005/8/layout/cycle4#1"/>
    <dgm:cxn modelId="{DE91AE16-99A5-4856-AF3F-FC3090D34EB3}" type="presParOf" srcId="{C05D656E-968A-4E04-8854-3508B2FCED81}" destId="{5FD2CC53-F3A6-49F1-9DD2-E599541618AE}" srcOrd="1" destOrd="0" presId="urn:microsoft.com/office/officeart/2005/8/layout/cycle4#1"/>
    <dgm:cxn modelId="{09AE202F-095A-4816-83D1-DD5A43B0E7FC}" type="presParOf" srcId="{80548D8E-FE52-4BAD-95EE-539A100EA54C}" destId="{75CBCBE9-523F-46C1-AE57-E1E48CD97757}" srcOrd="4" destOrd="0" presId="urn:microsoft.com/office/officeart/2005/8/layout/cycle4#1"/>
    <dgm:cxn modelId="{BDB8128B-989A-40D6-A065-D036664B0EB3}" type="presParOf" srcId="{4BDAFBAC-B30C-40EC-9E92-9BDEE80E3255}" destId="{0A51D8CA-01C2-43F3-A33A-AAB09A020889}" srcOrd="1" destOrd="0" presId="urn:microsoft.com/office/officeart/2005/8/layout/cycle4#1"/>
    <dgm:cxn modelId="{C37E515F-666A-4B5C-814F-70AEF6EE0090}" type="presParOf" srcId="{0A51D8CA-01C2-43F3-A33A-AAB09A020889}" destId="{60558778-3FD2-4E34-953E-4565D6753792}" srcOrd="0" destOrd="0" presId="urn:microsoft.com/office/officeart/2005/8/layout/cycle4#1"/>
    <dgm:cxn modelId="{31384810-85C3-405B-906F-C00CC83BA2B9}" type="presParOf" srcId="{0A51D8CA-01C2-43F3-A33A-AAB09A020889}" destId="{89CB0E75-8384-4354-B58E-D93ACAC3F461}" srcOrd="1" destOrd="0" presId="urn:microsoft.com/office/officeart/2005/8/layout/cycle4#1"/>
    <dgm:cxn modelId="{382C23C9-9CCF-49C2-A252-40EB8001932D}" type="presParOf" srcId="{0A51D8CA-01C2-43F3-A33A-AAB09A020889}" destId="{245AC785-BD78-4065-B1E5-BBCB8630E0CB}" srcOrd="2" destOrd="0" presId="urn:microsoft.com/office/officeart/2005/8/layout/cycle4#1"/>
    <dgm:cxn modelId="{96851A97-FE10-45EC-B024-CA6B420A1993}" type="presParOf" srcId="{0A51D8CA-01C2-43F3-A33A-AAB09A020889}" destId="{41256F01-ADD5-4815-ACF8-8A2FDA09167B}" srcOrd="3" destOrd="0" presId="urn:microsoft.com/office/officeart/2005/8/layout/cycle4#1"/>
    <dgm:cxn modelId="{21536AEC-D7A8-4967-8DB7-05D5EA72001F}" type="presParOf" srcId="{0A51D8CA-01C2-43F3-A33A-AAB09A020889}" destId="{D2E3AE66-96F2-478D-8496-9A8EA24BD6C3}" srcOrd="4" destOrd="0" presId="urn:microsoft.com/office/officeart/2005/8/layout/cycle4#1"/>
    <dgm:cxn modelId="{056F40AC-400A-46CF-AA6F-3048BECB27DD}" type="presParOf" srcId="{4BDAFBAC-B30C-40EC-9E92-9BDEE80E3255}" destId="{A4F2A5A2-C56D-46F1-BC90-C8D93BB3E4E4}" srcOrd="2" destOrd="0" presId="urn:microsoft.com/office/officeart/2005/8/layout/cycle4#1"/>
    <dgm:cxn modelId="{3C68173C-1E31-4534-B7AD-54247E509B08}" type="presParOf" srcId="{4BDAFBAC-B30C-40EC-9E92-9BDEE80E3255}" destId="{E20A532C-F72D-473A-8E90-494E120E535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908761-AF59-4444-A9F1-42D22CC38A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34AF546-020D-44C6-A299-288A5AD5F31A}">
      <dgm:prSet phldrT="[Text]" custT="1"/>
      <dgm:spPr/>
      <dgm:t>
        <a:bodyPr/>
        <a:lstStyle/>
        <a:p>
          <a:r>
            <a:rPr lang="bg-BG" sz="2800" b="1" dirty="0" smtClean="0"/>
            <a:t>6% </a:t>
          </a:r>
        </a:p>
        <a:p>
          <a:r>
            <a:rPr lang="bg-BG" sz="2800" b="1" dirty="0" smtClean="0"/>
            <a:t>слаба концентрация</a:t>
          </a:r>
          <a:endParaRPr lang="bg-BG" sz="2800" b="1" dirty="0"/>
        </a:p>
      </dgm:t>
    </dgm:pt>
    <dgm:pt modelId="{6186CA18-42FF-463A-89BB-A3D3AD4E88CD}" type="parTrans" cxnId="{64572AF3-F553-4C54-93FF-04CC5CE0BAC0}">
      <dgm:prSet/>
      <dgm:spPr/>
      <dgm:t>
        <a:bodyPr/>
        <a:lstStyle/>
        <a:p>
          <a:endParaRPr lang="bg-BG"/>
        </a:p>
      </dgm:t>
    </dgm:pt>
    <dgm:pt modelId="{DE7A6846-77EC-4B6C-BB0D-D63139D8CFBB}" type="sibTrans" cxnId="{64572AF3-F553-4C54-93FF-04CC5CE0BAC0}">
      <dgm:prSet/>
      <dgm:spPr/>
      <dgm:t>
        <a:bodyPr/>
        <a:lstStyle/>
        <a:p>
          <a:endParaRPr lang="bg-BG"/>
        </a:p>
      </dgm:t>
    </dgm:pt>
    <dgm:pt modelId="{CE853151-8814-4E31-A89D-41E35BB3080A}">
      <dgm:prSet phldrT="[Text]" custT="1"/>
      <dgm:spPr/>
      <dgm:t>
        <a:bodyPr/>
        <a:lstStyle/>
        <a:p>
          <a:r>
            <a:rPr lang="bg-BG" sz="2800" b="1" dirty="0" smtClean="0"/>
            <a:t>9%</a:t>
          </a:r>
        </a:p>
        <a:p>
          <a:r>
            <a:rPr lang="bg-BG" sz="2800" b="1" dirty="0" smtClean="0"/>
            <a:t>неорганизираност</a:t>
          </a:r>
          <a:endParaRPr lang="bg-BG" sz="2800" b="1" dirty="0"/>
        </a:p>
      </dgm:t>
    </dgm:pt>
    <dgm:pt modelId="{1C7C4D52-5BF0-4D04-985F-C5307C37C58F}" type="parTrans" cxnId="{15294FCB-4BD6-4E26-984F-2815C42EC670}">
      <dgm:prSet/>
      <dgm:spPr/>
      <dgm:t>
        <a:bodyPr/>
        <a:lstStyle/>
        <a:p>
          <a:endParaRPr lang="bg-BG"/>
        </a:p>
      </dgm:t>
    </dgm:pt>
    <dgm:pt modelId="{3039B920-2CC7-46FE-A560-B9EDE198F712}" type="sibTrans" cxnId="{15294FCB-4BD6-4E26-984F-2815C42EC670}">
      <dgm:prSet/>
      <dgm:spPr/>
      <dgm:t>
        <a:bodyPr/>
        <a:lstStyle/>
        <a:p>
          <a:endParaRPr lang="bg-BG"/>
        </a:p>
      </dgm:t>
    </dgm:pt>
    <dgm:pt modelId="{C6FEA6CD-47F6-4A37-B3D2-90128A4D4D16}">
      <dgm:prSet phldrT="[Text]" custT="1"/>
      <dgm:spPr/>
      <dgm:t>
        <a:bodyPr/>
        <a:lstStyle/>
        <a:p>
          <a:r>
            <a:rPr lang="bg-BG" sz="2800" b="1" dirty="0" smtClean="0"/>
            <a:t>85%</a:t>
          </a:r>
        </a:p>
        <a:p>
          <a:r>
            <a:rPr lang="bg-BG" sz="2800" b="1" dirty="0" smtClean="0"/>
            <a:t>неувереност</a:t>
          </a:r>
          <a:endParaRPr lang="bg-BG" sz="2800" b="1" dirty="0"/>
        </a:p>
      </dgm:t>
    </dgm:pt>
    <dgm:pt modelId="{3CD3D799-EF67-4AFF-AB4A-86A9A87E4D65}" type="parTrans" cxnId="{48461166-A614-4936-9B4B-AE0FB0D8471F}">
      <dgm:prSet/>
      <dgm:spPr/>
      <dgm:t>
        <a:bodyPr/>
        <a:lstStyle/>
        <a:p>
          <a:endParaRPr lang="bg-BG"/>
        </a:p>
      </dgm:t>
    </dgm:pt>
    <dgm:pt modelId="{853A7358-42D7-4B00-84D4-D7443CDC2D7F}" type="sibTrans" cxnId="{48461166-A614-4936-9B4B-AE0FB0D8471F}">
      <dgm:prSet/>
      <dgm:spPr/>
      <dgm:t>
        <a:bodyPr/>
        <a:lstStyle/>
        <a:p>
          <a:endParaRPr lang="bg-BG"/>
        </a:p>
      </dgm:t>
    </dgm:pt>
    <dgm:pt modelId="{0D7A279D-2067-4DDD-8022-557AC0E1F86E}" type="pres">
      <dgm:prSet presAssocID="{C3908761-AF59-4444-A9F1-42D22CC38A48}" presName="arrowDiagram" presStyleCnt="0">
        <dgm:presLayoutVars>
          <dgm:chMax val="5"/>
          <dgm:dir/>
          <dgm:resizeHandles val="exact"/>
        </dgm:presLayoutVars>
      </dgm:prSet>
      <dgm:spPr/>
    </dgm:pt>
    <dgm:pt modelId="{AE5968AD-C047-4139-8F97-1D6334012C96}" type="pres">
      <dgm:prSet presAssocID="{C3908761-AF59-4444-A9F1-42D22CC38A48}" presName="arrow" presStyleLbl="bgShp" presStyleIdx="0" presStyleCnt="1"/>
      <dgm:spPr/>
    </dgm:pt>
    <dgm:pt modelId="{4757231D-D0EE-4F09-8023-5E570C5B58DF}" type="pres">
      <dgm:prSet presAssocID="{C3908761-AF59-4444-A9F1-42D22CC38A48}" presName="arrowDiagram3" presStyleCnt="0"/>
      <dgm:spPr/>
    </dgm:pt>
    <dgm:pt modelId="{E0F73A26-CEFE-4FC2-90CC-34468B77873E}" type="pres">
      <dgm:prSet presAssocID="{834AF546-020D-44C6-A299-288A5AD5F31A}" presName="bullet3a" presStyleLbl="node1" presStyleIdx="0" presStyleCnt="3"/>
      <dgm:spPr/>
    </dgm:pt>
    <dgm:pt modelId="{17AC185A-E9F4-4643-92C7-6BF97BF03568}" type="pres">
      <dgm:prSet presAssocID="{834AF546-020D-44C6-A299-288A5AD5F31A}" presName="textBox3a" presStyleLbl="revTx" presStyleIdx="0" presStyleCnt="3" custScaleX="233448" custLinFactNeighborX="63971" custLinFactNeighborY="614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5803A7-A594-49A9-8ED9-6041208FD9DA}" type="pres">
      <dgm:prSet presAssocID="{CE853151-8814-4E31-A89D-41E35BB3080A}" presName="bullet3b" presStyleLbl="node1" presStyleIdx="1" presStyleCnt="3"/>
      <dgm:spPr/>
    </dgm:pt>
    <dgm:pt modelId="{3592D700-15D6-4AB3-B16F-0CFD0D6A3581}" type="pres">
      <dgm:prSet presAssocID="{CE853151-8814-4E31-A89D-41E35BB3080A}" presName="textBox3b" presStyleLbl="revTx" presStyleIdx="1" presStyleCnt="3" custScaleX="222991" custLinFactNeighborX="56934" custLinFactNeighborY="66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D00E8A0-7629-46AB-AC63-E39FFE2DB734}" type="pres">
      <dgm:prSet presAssocID="{C6FEA6CD-47F6-4A37-B3D2-90128A4D4D16}" presName="bullet3c" presStyleLbl="node1" presStyleIdx="2" presStyleCnt="3"/>
      <dgm:spPr/>
    </dgm:pt>
    <dgm:pt modelId="{727DFAE1-E72D-4E7C-A088-577473952955}" type="pres">
      <dgm:prSet presAssocID="{C6FEA6CD-47F6-4A37-B3D2-90128A4D4D16}" presName="textBox3c" presStyleLbl="revTx" presStyleIdx="2" presStyleCnt="3" custScaleX="175269" custLinFactNeighborX="32935" custLinFactNeighborY="592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E077E6A-31EF-4D15-A90B-D2B574ACFF82}" type="presOf" srcId="{C3908761-AF59-4444-A9F1-42D22CC38A48}" destId="{0D7A279D-2067-4DDD-8022-557AC0E1F86E}" srcOrd="0" destOrd="0" presId="urn:microsoft.com/office/officeart/2005/8/layout/arrow2"/>
    <dgm:cxn modelId="{64572AF3-F553-4C54-93FF-04CC5CE0BAC0}" srcId="{C3908761-AF59-4444-A9F1-42D22CC38A48}" destId="{834AF546-020D-44C6-A299-288A5AD5F31A}" srcOrd="0" destOrd="0" parTransId="{6186CA18-42FF-463A-89BB-A3D3AD4E88CD}" sibTransId="{DE7A6846-77EC-4B6C-BB0D-D63139D8CFBB}"/>
    <dgm:cxn modelId="{15294FCB-4BD6-4E26-984F-2815C42EC670}" srcId="{C3908761-AF59-4444-A9F1-42D22CC38A48}" destId="{CE853151-8814-4E31-A89D-41E35BB3080A}" srcOrd="1" destOrd="0" parTransId="{1C7C4D52-5BF0-4D04-985F-C5307C37C58F}" sibTransId="{3039B920-2CC7-46FE-A560-B9EDE198F712}"/>
    <dgm:cxn modelId="{56ABE662-7603-4508-9FDF-79A268B8B19F}" type="presOf" srcId="{834AF546-020D-44C6-A299-288A5AD5F31A}" destId="{17AC185A-E9F4-4643-92C7-6BF97BF03568}" srcOrd="0" destOrd="0" presId="urn:microsoft.com/office/officeart/2005/8/layout/arrow2"/>
    <dgm:cxn modelId="{4F6B7470-2442-4CB4-8639-79B74ED0F071}" type="presOf" srcId="{C6FEA6CD-47F6-4A37-B3D2-90128A4D4D16}" destId="{727DFAE1-E72D-4E7C-A088-577473952955}" srcOrd="0" destOrd="0" presId="urn:microsoft.com/office/officeart/2005/8/layout/arrow2"/>
    <dgm:cxn modelId="{48461166-A614-4936-9B4B-AE0FB0D8471F}" srcId="{C3908761-AF59-4444-A9F1-42D22CC38A48}" destId="{C6FEA6CD-47F6-4A37-B3D2-90128A4D4D16}" srcOrd="2" destOrd="0" parTransId="{3CD3D799-EF67-4AFF-AB4A-86A9A87E4D65}" sibTransId="{853A7358-42D7-4B00-84D4-D7443CDC2D7F}"/>
    <dgm:cxn modelId="{E922DE20-9F9C-4FC2-8B3E-EE7D79B782B8}" type="presOf" srcId="{CE853151-8814-4E31-A89D-41E35BB3080A}" destId="{3592D700-15D6-4AB3-B16F-0CFD0D6A3581}" srcOrd="0" destOrd="0" presId="urn:microsoft.com/office/officeart/2005/8/layout/arrow2"/>
    <dgm:cxn modelId="{330E5669-942D-4327-BAEA-2BD80F00EAD0}" type="presParOf" srcId="{0D7A279D-2067-4DDD-8022-557AC0E1F86E}" destId="{AE5968AD-C047-4139-8F97-1D6334012C96}" srcOrd="0" destOrd="0" presId="urn:microsoft.com/office/officeart/2005/8/layout/arrow2"/>
    <dgm:cxn modelId="{D63CD5EB-0E09-4977-81FA-321CEACE7B48}" type="presParOf" srcId="{0D7A279D-2067-4DDD-8022-557AC0E1F86E}" destId="{4757231D-D0EE-4F09-8023-5E570C5B58DF}" srcOrd="1" destOrd="0" presId="urn:microsoft.com/office/officeart/2005/8/layout/arrow2"/>
    <dgm:cxn modelId="{7F7AA8CE-1C3B-48F2-9145-6C751AB52337}" type="presParOf" srcId="{4757231D-D0EE-4F09-8023-5E570C5B58DF}" destId="{E0F73A26-CEFE-4FC2-90CC-34468B77873E}" srcOrd="0" destOrd="0" presId="urn:microsoft.com/office/officeart/2005/8/layout/arrow2"/>
    <dgm:cxn modelId="{53C38064-39FF-42DB-8B89-5D3D3906E849}" type="presParOf" srcId="{4757231D-D0EE-4F09-8023-5E570C5B58DF}" destId="{17AC185A-E9F4-4643-92C7-6BF97BF03568}" srcOrd="1" destOrd="0" presId="urn:microsoft.com/office/officeart/2005/8/layout/arrow2"/>
    <dgm:cxn modelId="{91CA6ADA-2595-4AFC-887F-E9A2B8592A1C}" type="presParOf" srcId="{4757231D-D0EE-4F09-8023-5E570C5B58DF}" destId="{275803A7-A594-49A9-8ED9-6041208FD9DA}" srcOrd="2" destOrd="0" presId="urn:microsoft.com/office/officeart/2005/8/layout/arrow2"/>
    <dgm:cxn modelId="{15ED8732-F3EC-413A-B790-75C221A68EA2}" type="presParOf" srcId="{4757231D-D0EE-4F09-8023-5E570C5B58DF}" destId="{3592D700-15D6-4AB3-B16F-0CFD0D6A3581}" srcOrd="3" destOrd="0" presId="urn:microsoft.com/office/officeart/2005/8/layout/arrow2"/>
    <dgm:cxn modelId="{F184B7DB-0E9A-4C75-84C5-D3F8EA27258E}" type="presParOf" srcId="{4757231D-D0EE-4F09-8023-5E570C5B58DF}" destId="{5D00E8A0-7629-46AB-AC63-E39FFE2DB734}" srcOrd="4" destOrd="0" presId="urn:microsoft.com/office/officeart/2005/8/layout/arrow2"/>
    <dgm:cxn modelId="{3C6DAF8E-29AC-4001-B540-1758BFC8151B}" type="presParOf" srcId="{4757231D-D0EE-4F09-8023-5E570C5B58DF}" destId="{727DFAE1-E72D-4E7C-A088-57747395295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8987637-F6B0-4804-BA64-5D1E652F91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78170D1-57B4-4048-8D67-8729AA36573B}">
      <dgm:prSet phldrT="[Text]"/>
      <dgm:spPr/>
      <dgm:t>
        <a:bodyPr/>
        <a:lstStyle/>
        <a:p>
          <a:r>
            <a:rPr lang="bg-BG" dirty="0" smtClean="0"/>
            <a:t>-</a:t>
          </a:r>
          <a:r>
            <a:rPr lang="bg-BG" b="1" dirty="0" smtClean="0"/>
            <a:t>повече внимание от страна на наставниците</a:t>
          </a:r>
          <a:endParaRPr lang="bg-BG" b="1" dirty="0"/>
        </a:p>
      </dgm:t>
    </dgm:pt>
    <dgm:pt modelId="{365842B1-0CF9-4D71-9C84-BA80F21CB10B}" type="parTrans" cxnId="{61A485B4-E0A4-4FBF-BFF0-0A461B748D60}">
      <dgm:prSet/>
      <dgm:spPr/>
      <dgm:t>
        <a:bodyPr/>
        <a:lstStyle/>
        <a:p>
          <a:endParaRPr lang="bg-BG"/>
        </a:p>
      </dgm:t>
    </dgm:pt>
    <dgm:pt modelId="{F7CFA562-955F-43C2-AB3C-2AD188248553}" type="sibTrans" cxnId="{61A485B4-E0A4-4FBF-BFF0-0A461B748D60}">
      <dgm:prSet/>
      <dgm:spPr/>
      <dgm:t>
        <a:bodyPr/>
        <a:lstStyle/>
        <a:p>
          <a:endParaRPr lang="bg-BG"/>
        </a:p>
      </dgm:t>
    </dgm:pt>
    <dgm:pt modelId="{C0C2C102-7A3E-46C8-B603-CDAB58BBEBCD}">
      <dgm:prSet phldrT="[Text]" phldr="1"/>
      <dgm:spPr/>
      <dgm:t>
        <a:bodyPr/>
        <a:lstStyle/>
        <a:p>
          <a:endParaRPr lang="bg-BG"/>
        </a:p>
      </dgm:t>
    </dgm:pt>
    <dgm:pt modelId="{6A0A22E1-84DC-4E3D-9CDB-384A6C23A5AC}" type="parTrans" cxnId="{952B4811-BFE1-42B1-B465-DDA6ABC9DC14}">
      <dgm:prSet/>
      <dgm:spPr/>
      <dgm:t>
        <a:bodyPr/>
        <a:lstStyle/>
        <a:p>
          <a:endParaRPr lang="bg-BG"/>
        </a:p>
      </dgm:t>
    </dgm:pt>
    <dgm:pt modelId="{5A7FCA83-5ABE-4099-99F9-ADB929A5FD4A}" type="sibTrans" cxnId="{952B4811-BFE1-42B1-B465-DDA6ABC9DC14}">
      <dgm:prSet/>
      <dgm:spPr/>
      <dgm:t>
        <a:bodyPr/>
        <a:lstStyle/>
        <a:p>
          <a:endParaRPr lang="bg-BG"/>
        </a:p>
      </dgm:t>
    </dgm:pt>
    <dgm:pt modelId="{845D8235-6A18-4E4F-A62F-349D54DFDB43}">
      <dgm:prSet phldrT="[Text]"/>
      <dgm:spPr/>
      <dgm:t>
        <a:bodyPr/>
        <a:lstStyle/>
        <a:p>
          <a:r>
            <a:rPr lang="bg-BG" dirty="0" smtClean="0"/>
            <a:t>-</a:t>
          </a:r>
          <a:r>
            <a:rPr lang="bg-BG" b="1" dirty="0" smtClean="0"/>
            <a:t>повече практически занятия</a:t>
          </a:r>
          <a:endParaRPr lang="bg-BG" b="1" dirty="0"/>
        </a:p>
      </dgm:t>
    </dgm:pt>
    <dgm:pt modelId="{5B4E7D4D-BC81-464C-AB0F-DFCF9AE5B4BA}" type="parTrans" cxnId="{294CD0E4-E028-44DC-B259-1D933BBA7333}">
      <dgm:prSet/>
      <dgm:spPr/>
      <dgm:t>
        <a:bodyPr/>
        <a:lstStyle/>
        <a:p>
          <a:endParaRPr lang="bg-BG"/>
        </a:p>
      </dgm:t>
    </dgm:pt>
    <dgm:pt modelId="{AADCADCD-B444-44C4-9825-9971801B4E52}" type="sibTrans" cxnId="{294CD0E4-E028-44DC-B259-1D933BBA7333}">
      <dgm:prSet/>
      <dgm:spPr/>
      <dgm:t>
        <a:bodyPr/>
        <a:lstStyle/>
        <a:p>
          <a:endParaRPr lang="bg-BG"/>
        </a:p>
      </dgm:t>
    </dgm:pt>
    <dgm:pt modelId="{CBB5C045-9106-41AC-98EC-EA3C25129DEB}">
      <dgm:prSet phldrT="[Text]" phldr="1"/>
      <dgm:spPr/>
      <dgm:t>
        <a:bodyPr/>
        <a:lstStyle/>
        <a:p>
          <a:endParaRPr lang="bg-BG"/>
        </a:p>
      </dgm:t>
    </dgm:pt>
    <dgm:pt modelId="{62E2ECBE-3C8E-4C36-9408-AF7753834B47}" type="parTrans" cxnId="{D397AD96-0602-4EB5-B0E2-FBC1B3A33BC5}">
      <dgm:prSet/>
      <dgm:spPr/>
      <dgm:t>
        <a:bodyPr/>
        <a:lstStyle/>
        <a:p>
          <a:endParaRPr lang="bg-BG"/>
        </a:p>
      </dgm:t>
    </dgm:pt>
    <dgm:pt modelId="{3737D50D-87BF-4880-8678-4CD09D5DE087}" type="sibTrans" cxnId="{D397AD96-0602-4EB5-B0E2-FBC1B3A33BC5}">
      <dgm:prSet/>
      <dgm:spPr/>
      <dgm:t>
        <a:bodyPr/>
        <a:lstStyle/>
        <a:p>
          <a:endParaRPr lang="bg-BG"/>
        </a:p>
      </dgm:t>
    </dgm:pt>
    <dgm:pt modelId="{7936390F-767D-4E20-8A01-07C626588708}" type="pres">
      <dgm:prSet presAssocID="{A8987637-F6B0-4804-BA64-5D1E652F91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F999F898-BC68-48C0-89D8-0DC97A687025}" type="pres">
      <dgm:prSet presAssocID="{678170D1-57B4-4048-8D67-8729AA3657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A070AC-4DE0-4AC1-B456-6324C10CBE62}" type="pres">
      <dgm:prSet presAssocID="{678170D1-57B4-4048-8D67-8729AA3657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0762299-D5CB-43C5-BAC5-E88272A0E749}" type="pres">
      <dgm:prSet presAssocID="{845D8235-6A18-4E4F-A62F-349D54DFDB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EAE60E-74F2-4ADB-BCC1-66E46C3C038A}" type="pres">
      <dgm:prSet presAssocID="{845D8235-6A18-4E4F-A62F-349D54DFDB4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52B4811-BFE1-42B1-B465-DDA6ABC9DC14}" srcId="{678170D1-57B4-4048-8D67-8729AA36573B}" destId="{C0C2C102-7A3E-46C8-B603-CDAB58BBEBCD}" srcOrd="0" destOrd="0" parTransId="{6A0A22E1-84DC-4E3D-9CDB-384A6C23A5AC}" sibTransId="{5A7FCA83-5ABE-4099-99F9-ADB929A5FD4A}"/>
    <dgm:cxn modelId="{D397AD96-0602-4EB5-B0E2-FBC1B3A33BC5}" srcId="{845D8235-6A18-4E4F-A62F-349D54DFDB43}" destId="{CBB5C045-9106-41AC-98EC-EA3C25129DEB}" srcOrd="0" destOrd="0" parTransId="{62E2ECBE-3C8E-4C36-9408-AF7753834B47}" sibTransId="{3737D50D-87BF-4880-8678-4CD09D5DE087}"/>
    <dgm:cxn modelId="{0FECE80A-7069-47FF-8D6A-88F15CD9457F}" type="presOf" srcId="{845D8235-6A18-4E4F-A62F-349D54DFDB43}" destId="{10762299-D5CB-43C5-BAC5-E88272A0E749}" srcOrd="0" destOrd="0" presId="urn:microsoft.com/office/officeart/2005/8/layout/vList2"/>
    <dgm:cxn modelId="{93E3FF76-043C-42F4-9221-FC88A6961CA2}" type="presOf" srcId="{C0C2C102-7A3E-46C8-B603-CDAB58BBEBCD}" destId="{83A070AC-4DE0-4AC1-B456-6324C10CBE62}" srcOrd="0" destOrd="0" presId="urn:microsoft.com/office/officeart/2005/8/layout/vList2"/>
    <dgm:cxn modelId="{EFEEDB20-B380-4580-ABA0-BDB1AC508A91}" type="presOf" srcId="{A8987637-F6B0-4804-BA64-5D1E652F9169}" destId="{7936390F-767D-4E20-8A01-07C626588708}" srcOrd="0" destOrd="0" presId="urn:microsoft.com/office/officeart/2005/8/layout/vList2"/>
    <dgm:cxn modelId="{48F585BC-23A7-424B-9027-CC3479231D6B}" type="presOf" srcId="{678170D1-57B4-4048-8D67-8729AA36573B}" destId="{F999F898-BC68-48C0-89D8-0DC97A687025}" srcOrd="0" destOrd="0" presId="urn:microsoft.com/office/officeart/2005/8/layout/vList2"/>
    <dgm:cxn modelId="{61A485B4-E0A4-4FBF-BFF0-0A461B748D60}" srcId="{A8987637-F6B0-4804-BA64-5D1E652F9169}" destId="{678170D1-57B4-4048-8D67-8729AA36573B}" srcOrd="0" destOrd="0" parTransId="{365842B1-0CF9-4D71-9C84-BA80F21CB10B}" sibTransId="{F7CFA562-955F-43C2-AB3C-2AD188248553}"/>
    <dgm:cxn modelId="{294CD0E4-E028-44DC-B259-1D933BBA7333}" srcId="{A8987637-F6B0-4804-BA64-5D1E652F9169}" destId="{845D8235-6A18-4E4F-A62F-349D54DFDB43}" srcOrd="1" destOrd="0" parTransId="{5B4E7D4D-BC81-464C-AB0F-DFCF9AE5B4BA}" sibTransId="{AADCADCD-B444-44C4-9825-9971801B4E52}"/>
    <dgm:cxn modelId="{348224B3-7466-4113-A9CF-44CF530C7877}" type="presOf" srcId="{CBB5C045-9106-41AC-98EC-EA3C25129DEB}" destId="{9FEAE60E-74F2-4ADB-BCC1-66E46C3C038A}" srcOrd="0" destOrd="0" presId="urn:microsoft.com/office/officeart/2005/8/layout/vList2"/>
    <dgm:cxn modelId="{699FCC56-FD07-4FE1-89D3-27A876E5DB9F}" type="presParOf" srcId="{7936390F-767D-4E20-8A01-07C626588708}" destId="{F999F898-BC68-48C0-89D8-0DC97A687025}" srcOrd="0" destOrd="0" presId="urn:microsoft.com/office/officeart/2005/8/layout/vList2"/>
    <dgm:cxn modelId="{5E3C048A-F045-4B47-AFAC-E927EA58D102}" type="presParOf" srcId="{7936390F-767D-4E20-8A01-07C626588708}" destId="{83A070AC-4DE0-4AC1-B456-6324C10CBE62}" srcOrd="1" destOrd="0" presId="urn:microsoft.com/office/officeart/2005/8/layout/vList2"/>
    <dgm:cxn modelId="{CCA2DF6C-DCBA-4F02-9EDA-612A18DF458F}" type="presParOf" srcId="{7936390F-767D-4E20-8A01-07C626588708}" destId="{10762299-D5CB-43C5-BAC5-E88272A0E749}" srcOrd="2" destOrd="0" presId="urn:microsoft.com/office/officeart/2005/8/layout/vList2"/>
    <dgm:cxn modelId="{7AD9D3AC-D227-4F9A-A305-7CE97E03D545}" type="presParOf" srcId="{7936390F-767D-4E20-8A01-07C626588708}" destId="{9FEAE60E-74F2-4ADB-BCC1-66E46C3C038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8833B8-F780-426E-8CEA-CAB48C16107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7FBA2EE8-6856-43A3-BA9A-ABE53F434C0A}">
      <dgm:prSet phldrT="[Text]"/>
      <dgm:spPr/>
      <dgm:t>
        <a:bodyPr/>
        <a:lstStyle/>
        <a:p>
          <a:r>
            <a:rPr lang="bg-BG" b="1" dirty="0" smtClean="0"/>
            <a:t>КАКВИ ПРОБЛЕМИ ТРЯБВАШЕ ДА ПРЕОДОЛЯВАТЕ?</a:t>
          </a:r>
          <a:endParaRPr lang="bg-BG" b="1" dirty="0"/>
        </a:p>
      </dgm:t>
    </dgm:pt>
    <dgm:pt modelId="{4EB119E6-D614-46EB-A335-81935C3267DF}" type="parTrans" cxnId="{3C8FC5C1-B6CF-400A-B74E-48632BA2EA61}">
      <dgm:prSet/>
      <dgm:spPr/>
      <dgm:t>
        <a:bodyPr/>
        <a:lstStyle/>
        <a:p>
          <a:endParaRPr lang="bg-BG"/>
        </a:p>
      </dgm:t>
    </dgm:pt>
    <dgm:pt modelId="{3B4D48AA-1B0C-4DFC-B7D3-FDFFED2FADE5}" type="sibTrans" cxnId="{3C8FC5C1-B6CF-400A-B74E-48632BA2EA61}">
      <dgm:prSet/>
      <dgm:spPr/>
      <dgm:t>
        <a:bodyPr/>
        <a:lstStyle/>
        <a:p>
          <a:endParaRPr lang="bg-BG"/>
        </a:p>
      </dgm:t>
    </dgm:pt>
    <dgm:pt modelId="{2D0C62E6-5BC2-4AA8-BE02-D8B6B292AEDC}">
      <dgm:prSet phldrT="[Text]"/>
      <dgm:spPr/>
      <dgm:t>
        <a:bodyPr/>
        <a:lstStyle/>
        <a:p>
          <a:r>
            <a:rPr lang="bg-BG" b="1" dirty="0" smtClean="0"/>
            <a:t>Спазване на графиците</a:t>
          </a:r>
          <a:endParaRPr lang="bg-BG" b="1" dirty="0"/>
        </a:p>
      </dgm:t>
    </dgm:pt>
    <dgm:pt modelId="{5C4E47BC-F513-45E2-A20E-C937685EE6D9}" type="parTrans" cxnId="{66075115-1B16-424D-9031-BAAA2523883E}">
      <dgm:prSet/>
      <dgm:spPr/>
      <dgm:t>
        <a:bodyPr/>
        <a:lstStyle/>
        <a:p>
          <a:endParaRPr lang="bg-BG"/>
        </a:p>
      </dgm:t>
    </dgm:pt>
    <dgm:pt modelId="{B920E77C-BE2B-485C-BF84-5F587927E87B}" type="sibTrans" cxnId="{66075115-1B16-424D-9031-BAAA2523883E}">
      <dgm:prSet/>
      <dgm:spPr/>
      <dgm:t>
        <a:bodyPr/>
        <a:lstStyle/>
        <a:p>
          <a:endParaRPr lang="bg-BG"/>
        </a:p>
      </dgm:t>
    </dgm:pt>
    <dgm:pt modelId="{A5E02404-CA97-4C2F-B3C1-1462E4088A79}">
      <dgm:prSet phldrT="[Text]"/>
      <dgm:spPr/>
      <dgm:t>
        <a:bodyPr/>
        <a:lstStyle/>
        <a:p>
          <a:r>
            <a:rPr lang="bg-BG" b="1" dirty="0" smtClean="0"/>
            <a:t>Трудовата дисциплина</a:t>
          </a:r>
          <a:endParaRPr lang="bg-BG" b="1" dirty="0"/>
        </a:p>
      </dgm:t>
    </dgm:pt>
    <dgm:pt modelId="{9A894FA2-48DC-4825-8DC2-79EF1E8089CE}" type="parTrans" cxnId="{EEF653D6-4025-40B4-9067-79483213A484}">
      <dgm:prSet/>
      <dgm:spPr/>
      <dgm:t>
        <a:bodyPr/>
        <a:lstStyle/>
        <a:p>
          <a:endParaRPr lang="bg-BG"/>
        </a:p>
      </dgm:t>
    </dgm:pt>
    <dgm:pt modelId="{61AD1E1F-92DE-47E3-98CD-BC0834B146F9}" type="sibTrans" cxnId="{EEF653D6-4025-40B4-9067-79483213A484}">
      <dgm:prSet/>
      <dgm:spPr/>
      <dgm:t>
        <a:bodyPr/>
        <a:lstStyle/>
        <a:p>
          <a:endParaRPr lang="bg-BG"/>
        </a:p>
      </dgm:t>
    </dgm:pt>
    <dgm:pt modelId="{63FF99AF-A56D-4B0E-9957-63651F8CC157}">
      <dgm:prSet phldrT="[Text]"/>
      <dgm:spPr/>
      <dgm:t>
        <a:bodyPr/>
        <a:lstStyle/>
        <a:p>
          <a:r>
            <a:rPr lang="bg-BG" b="1" dirty="0" smtClean="0"/>
            <a:t>УДОВЛЕТВОРЕНИ ЛИ СТЕ ОТ ПАРТНЬОРСТВОТО СИ  С ПГ ПО ЕЛЕКТРОТЕХНИКА?</a:t>
          </a:r>
          <a:endParaRPr lang="bg-BG" b="1" dirty="0"/>
        </a:p>
      </dgm:t>
    </dgm:pt>
    <dgm:pt modelId="{25F473BF-17F0-4AA7-AED3-574C2657E424}" type="parTrans" cxnId="{69E18F81-4137-4678-914A-8E867BEE1989}">
      <dgm:prSet/>
      <dgm:spPr/>
      <dgm:t>
        <a:bodyPr/>
        <a:lstStyle/>
        <a:p>
          <a:endParaRPr lang="bg-BG"/>
        </a:p>
      </dgm:t>
    </dgm:pt>
    <dgm:pt modelId="{7BD8468E-78EE-42E9-B501-DB93E0C8CB79}" type="sibTrans" cxnId="{69E18F81-4137-4678-914A-8E867BEE1989}">
      <dgm:prSet/>
      <dgm:spPr/>
      <dgm:t>
        <a:bodyPr/>
        <a:lstStyle/>
        <a:p>
          <a:endParaRPr lang="bg-BG"/>
        </a:p>
      </dgm:t>
    </dgm:pt>
    <dgm:pt modelId="{1E8304E0-2722-476D-AFD0-40E559F0DE90}">
      <dgm:prSet phldrT="[Text]" custT="1"/>
      <dgm:spPr/>
      <dgm:t>
        <a:bodyPr/>
        <a:lstStyle/>
        <a:p>
          <a:r>
            <a:rPr lang="bg-BG" sz="3200" b="1" dirty="0" smtClean="0"/>
            <a:t>90% - Да</a:t>
          </a:r>
          <a:endParaRPr lang="bg-BG" sz="3200" b="1" dirty="0"/>
        </a:p>
      </dgm:t>
    </dgm:pt>
    <dgm:pt modelId="{4515BADE-ED3A-4061-A3F1-74FE65CC485A}" type="parTrans" cxnId="{A4A6FE49-BBF8-4DF3-B132-AF90C37607D8}">
      <dgm:prSet/>
      <dgm:spPr/>
      <dgm:t>
        <a:bodyPr/>
        <a:lstStyle/>
        <a:p>
          <a:endParaRPr lang="bg-BG"/>
        </a:p>
      </dgm:t>
    </dgm:pt>
    <dgm:pt modelId="{07D7B87D-B711-4686-9FD1-A6D7186C9099}" type="sibTrans" cxnId="{A4A6FE49-BBF8-4DF3-B132-AF90C37607D8}">
      <dgm:prSet/>
      <dgm:spPr/>
      <dgm:t>
        <a:bodyPr/>
        <a:lstStyle/>
        <a:p>
          <a:endParaRPr lang="bg-BG"/>
        </a:p>
      </dgm:t>
    </dgm:pt>
    <dgm:pt modelId="{A81C0DFB-8D52-4E86-A7D2-8CF2C9C4EFD2}">
      <dgm:prSet phldrT="[Text]" custT="1"/>
      <dgm:spPr/>
      <dgm:t>
        <a:bodyPr/>
        <a:lstStyle/>
        <a:p>
          <a:r>
            <a:rPr lang="bg-BG" sz="3200" b="1" dirty="0" smtClean="0"/>
            <a:t>10% - Не съвсем</a:t>
          </a:r>
          <a:endParaRPr lang="bg-BG" sz="3200" b="1" dirty="0"/>
        </a:p>
      </dgm:t>
    </dgm:pt>
    <dgm:pt modelId="{80AC4A05-49E2-4257-A6B3-76D40905FCCE}" type="parTrans" cxnId="{9A105374-1554-40A3-AEC4-B5A9DA48E6B7}">
      <dgm:prSet/>
      <dgm:spPr/>
      <dgm:t>
        <a:bodyPr/>
        <a:lstStyle/>
        <a:p>
          <a:endParaRPr lang="bg-BG"/>
        </a:p>
      </dgm:t>
    </dgm:pt>
    <dgm:pt modelId="{FEAB7A51-2A38-4C26-83AE-3BB77B54EE78}" type="sibTrans" cxnId="{9A105374-1554-40A3-AEC4-B5A9DA48E6B7}">
      <dgm:prSet/>
      <dgm:spPr/>
      <dgm:t>
        <a:bodyPr/>
        <a:lstStyle/>
        <a:p>
          <a:endParaRPr lang="bg-BG"/>
        </a:p>
      </dgm:t>
    </dgm:pt>
    <dgm:pt modelId="{DE5E03C7-79E2-4592-ADCB-3FA0373F6AF8}" type="pres">
      <dgm:prSet presAssocID="{0D8833B8-F780-426E-8CEA-CAB48C1610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6244BF94-0D78-44F1-8031-3D45C69173BE}" type="pres">
      <dgm:prSet presAssocID="{7FBA2EE8-6856-43A3-BA9A-ABE53F434C0A}" presName="linNode" presStyleCnt="0"/>
      <dgm:spPr/>
    </dgm:pt>
    <dgm:pt modelId="{DBCC9ECA-D4CC-48EF-854B-5F36650E4F0D}" type="pres">
      <dgm:prSet presAssocID="{7FBA2EE8-6856-43A3-BA9A-ABE53F434C0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09ED37F-3E3C-4808-A957-CFA0167D34DB}" type="pres">
      <dgm:prSet presAssocID="{7FBA2EE8-6856-43A3-BA9A-ABE53F434C0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C0F9199-56AF-4D13-A421-6DBF65C772D8}" type="pres">
      <dgm:prSet presAssocID="{3B4D48AA-1B0C-4DFC-B7D3-FDFFED2FADE5}" presName="spacing" presStyleCnt="0"/>
      <dgm:spPr/>
    </dgm:pt>
    <dgm:pt modelId="{E6BCCF48-5451-4A56-9B54-9C232E102F80}" type="pres">
      <dgm:prSet presAssocID="{63FF99AF-A56D-4B0E-9957-63651F8CC157}" presName="linNode" presStyleCnt="0"/>
      <dgm:spPr/>
    </dgm:pt>
    <dgm:pt modelId="{8B5210D1-8C55-4AB1-905D-30D5C4B37AE8}" type="pres">
      <dgm:prSet presAssocID="{63FF99AF-A56D-4B0E-9957-63651F8CC15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CF5D27D-BA80-4D49-B77E-9C0CD69AFB58}" type="pres">
      <dgm:prSet presAssocID="{63FF99AF-A56D-4B0E-9957-63651F8CC15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C84AEC5-9303-495C-84FD-41A158366541}" type="presOf" srcId="{0D8833B8-F780-426E-8CEA-CAB48C161074}" destId="{DE5E03C7-79E2-4592-ADCB-3FA0373F6AF8}" srcOrd="0" destOrd="0" presId="urn:microsoft.com/office/officeart/2005/8/layout/vList6"/>
    <dgm:cxn modelId="{66075115-1B16-424D-9031-BAAA2523883E}" srcId="{7FBA2EE8-6856-43A3-BA9A-ABE53F434C0A}" destId="{2D0C62E6-5BC2-4AA8-BE02-D8B6B292AEDC}" srcOrd="0" destOrd="0" parTransId="{5C4E47BC-F513-45E2-A20E-C937685EE6D9}" sibTransId="{B920E77C-BE2B-485C-BF84-5F587927E87B}"/>
    <dgm:cxn modelId="{69E18F81-4137-4678-914A-8E867BEE1989}" srcId="{0D8833B8-F780-426E-8CEA-CAB48C161074}" destId="{63FF99AF-A56D-4B0E-9957-63651F8CC157}" srcOrd="1" destOrd="0" parTransId="{25F473BF-17F0-4AA7-AED3-574C2657E424}" sibTransId="{7BD8468E-78EE-42E9-B501-DB93E0C8CB79}"/>
    <dgm:cxn modelId="{EEF653D6-4025-40B4-9067-79483213A484}" srcId="{7FBA2EE8-6856-43A3-BA9A-ABE53F434C0A}" destId="{A5E02404-CA97-4C2F-B3C1-1462E4088A79}" srcOrd="1" destOrd="0" parTransId="{9A894FA2-48DC-4825-8DC2-79EF1E8089CE}" sibTransId="{61AD1E1F-92DE-47E3-98CD-BC0834B146F9}"/>
    <dgm:cxn modelId="{3C8FC5C1-B6CF-400A-B74E-48632BA2EA61}" srcId="{0D8833B8-F780-426E-8CEA-CAB48C161074}" destId="{7FBA2EE8-6856-43A3-BA9A-ABE53F434C0A}" srcOrd="0" destOrd="0" parTransId="{4EB119E6-D614-46EB-A335-81935C3267DF}" sibTransId="{3B4D48AA-1B0C-4DFC-B7D3-FDFFED2FADE5}"/>
    <dgm:cxn modelId="{68C9E796-04C0-450A-B235-A833CBE0418A}" type="presOf" srcId="{1E8304E0-2722-476D-AFD0-40E559F0DE90}" destId="{7CF5D27D-BA80-4D49-B77E-9C0CD69AFB58}" srcOrd="0" destOrd="0" presId="urn:microsoft.com/office/officeart/2005/8/layout/vList6"/>
    <dgm:cxn modelId="{F96B816B-3E1D-47A4-A197-F3641C647DE2}" type="presOf" srcId="{2D0C62E6-5BC2-4AA8-BE02-D8B6B292AEDC}" destId="{109ED37F-3E3C-4808-A957-CFA0167D34DB}" srcOrd="0" destOrd="0" presId="urn:microsoft.com/office/officeart/2005/8/layout/vList6"/>
    <dgm:cxn modelId="{7D3EBEBF-980A-4FE6-9B71-EEC8F3426A13}" type="presOf" srcId="{A81C0DFB-8D52-4E86-A7D2-8CF2C9C4EFD2}" destId="{7CF5D27D-BA80-4D49-B77E-9C0CD69AFB58}" srcOrd="0" destOrd="1" presId="urn:microsoft.com/office/officeart/2005/8/layout/vList6"/>
    <dgm:cxn modelId="{D60D5632-DA23-4105-AF58-2E746BB93E8E}" type="presOf" srcId="{7FBA2EE8-6856-43A3-BA9A-ABE53F434C0A}" destId="{DBCC9ECA-D4CC-48EF-854B-5F36650E4F0D}" srcOrd="0" destOrd="0" presId="urn:microsoft.com/office/officeart/2005/8/layout/vList6"/>
    <dgm:cxn modelId="{9A105374-1554-40A3-AEC4-B5A9DA48E6B7}" srcId="{63FF99AF-A56D-4B0E-9957-63651F8CC157}" destId="{A81C0DFB-8D52-4E86-A7D2-8CF2C9C4EFD2}" srcOrd="1" destOrd="0" parTransId="{80AC4A05-49E2-4257-A6B3-76D40905FCCE}" sibTransId="{FEAB7A51-2A38-4C26-83AE-3BB77B54EE78}"/>
    <dgm:cxn modelId="{61C43573-DAD0-44AF-99F1-BFFCCF0BAE6F}" type="presOf" srcId="{A5E02404-CA97-4C2F-B3C1-1462E4088A79}" destId="{109ED37F-3E3C-4808-A957-CFA0167D34DB}" srcOrd="0" destOrd="1" presId="urn:microsoft.com/office/officeart/2005/8/layout/vList6"/>
    <dgm:cxn modelId="{A6291D54-6B68-4412-B3E3-A423BE5CA2F6}" type="presOf" srcId="{63FF99AF-A56D-4B0E-9957-63651F8CC157}" destId="{8B5210D1-8C55-4AB1-905D-30D5C4B37AE8}" srcOrd="0" destOrd="0" presId="urn:microsoft.com/office/officeart/2005/8/layout/vList6"/>
    <dgm:cxn modelId="{A4A6FE49-BBF8-4DF3-B132-AF90C37607D8}" srcId="{63FF99AF-A56D-4B0E-9957-63651F8CC157}" destId="{1E8304E0-2722-476D-AFD0-40E559F0DE90}" srcOrd="0" destOrd="0" parTransId="{4515BADE-ED3A-4061-A3F1-74FE65CC485A}" sibTransId="{07D7B87D-B711-4686-9FD1-A6D7186C9099}"/>
    <dgm:cxn modelId="{CE7E9594-B17E-409A-9F21-B3E22E9E9BB4}" type="presParOf" srcId="{DE5E03C7-79E2-4592-ADCB-3FA0373F6AF8}" destId="{6244BF94-0D78-44F1-8031-3D45C69173BE}" srcOrd="0" destOrd="0" presId="urn:microsoft.com/office/officeart/2005/8/layout/vList6"/>
    <dgm:cxn modelId="{876EA67E-4FA0-4730-8991-F18770F666A4}" type="presParOf" srcId="{6244BF94-0D78-44F1-8031-3D45C69173BE}" destId="{DBCC9ECA-D4CC-48EF-854B-5F36650E4F0D}" srcOrd="0" destOrd="0" presId="urn:microsoft.com/office/officeart/2005/8/layout/vList6"/>
    <dgm:cxn modelId="{C37729E2-4927-4447-B834-A254B6653585}" type="presParOf" srcId="{6244BF94-0D78-44F1-8031-3D45C69173BE}" destId="{109ED37F-3E3C-4808-A957-CFA0167D34DB}" srcOrd="1" destOrd="0" presId="urn:microsoft.com/office/officeart/2005/8/layout/vList6"/>
    <dgm:cxn modelId="{C10B2358-4A0F-492E-A274-0BD6F356F3B0}" type="presParOf" srcId="{DE5E03C7-79E2-4592-ADCB-3FA0373F6AF8}" destId="{FC0F9199-56AF-4D13-A421-6DBF65C772D8}" srcOrd="1" destOrd="0" presId="urn:microsoft.com/office/officeart/2005/8/layout/vList6"/>
    <dgm:cxn modelId="{97AFDE16-DBBB-41A1-8EAF-D5EACAEA540C}" type="presParOf" srcId="{DE5E03C7-79E2-4592-ADCB-3FA0373F6AF8}" destId="{E6BCCF48-5451-4A56-9B54-9C232E102F80}" srcOrd="2" destOrd="0" presId="urn:microsoft.com/office/officeart/2005/8/layout/vList6"/>
    <dgm:cxn modelId="{D88F3845-BC72-45BD-8C7C-98CE73C856F7}" type="presParOf" srcId="{E6BCCF48-5451-4A56-9B54-9C232E102F80}" destId="{8B5210D1-8C55-4AB1-905D-30D5C4B37AE8}" srcOrd="0" destOrd="0" presId="urn:microsoft.com/office/officeart/2005/8/layout/vList6"/>
    <dgm:cxn modelId="{8ABCC7BB-171A-4E21-9130-2EFC5B927BC1}" type="presParOf" srcId="{E6BCCF48-5451-4A56-9B54-9C232E102F80}" destId="{7CF5D27D-BA80-4D49-B77E-9C0CD69AFB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876617-37C3-45F6-867F-2019427BA5E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BAF7A06A-EAE2-458F-9D0D-26952CF55F6B}">
      <dgm:prSet phldrT="[Text]" custT="1"/>
      <dgm:spPr/>
      <dgm:t>
        <a:bodyPr/>
        <a:lstStyle/>
        <a:p>
          <a:endParaRPr lang="bg-BG" sz="2000" b="1" dirty="0" smtClean="0"/>
        </a:p>
        <a:p>
          <a:r>
            <a:rPr lang="bg-BG" sz="2000" b="1" dirty="0" smtClean="0"/>
            <a:t>85% УДОВЛЕТВОРЕНИЕ</a:t>
          </a:r>
        </a:p>
        <a:p>
          <a:endParaRPr lang="bg-BG" sz="1800" b="1" dirty="0"/>
        </a:p>
      </dgm:t>
    </dgm:pt>
    <dgm:pt modelId="{84D62B2C-804D-42E0-8C79-F1A2B947FCD6}" type="parTrans" cxnId="{8781734D-6E56-4015-B24A-BD852C0473E1}">
      <dgm:prSet/>
      <dgm:spPr/>
      <dgm:t>
        <a:bodyPr/>
        <a:lstStyle/>
        <a:p>
          <a:endParaRPr lang="bg-BG"/>
        </a:p>
      </dgm:t>
    </dgm:pt>
    <dgm:pt modelId="{C481A2C5-F083-4480-BD85-4C7BDCF2AC39}" type="sibTrans" cxnId="{8781734D-6E56-4015-B24A-BD852C0473E1}">
      <dgm:prSet/>
      <dgm:spPr/>
      <dgm:t>
        <a:bodyPr/>
        <a:lstStyle/>
        <a:p>
          <a:endParaRPr lang="bg-BG"/>
        </a:p>
      </dgm:t>
    </dgm:pt>
    <dgm:pt modelId="{5E5B8BE6-4CE0-458A-A953-DF3D9694BDC3}">
      <dgm:prSet phldrT="[Text]" custT="1"/>
      <dgm:spPr/>
      <dgm:t>
        <a:bodyPr/>
        <a:lstStyle/>
        <a:p>
          <a:r>
            <a:rPr lang="bg-BG" sz="2000" b="1" dirty="0" smtClean="0"/>
            <a:t>10% </a:t>
          </a:r>
        </a:p>
        <a:p>
          <a:r>
            <a:rPr lang="bg-BG" sz="2000" b="1" dirty="0" smtClean="0"/>
            <a:t>ИМАТ РЕЗЕРВИ</a:t>
          </a:r>
          <a:endParaRPr lang="bg-BG" sz="2000" b="1" dirty="0"/>
        </a:p>
      </dgm:t>
    </dgm:pt>
    <dgm:pt modelId="{E7FC9E1E-8CD9-4CAF-8831-D1926D1FFEDE}" type="parTrans" cxnId="{8A8E83D0-5619-494F-BBA2-14CCD7029A9F}">
      <dgm:prSet/>
      <dgm:spPr/>
      <dgm:t>
        <a:bodyPr/>
        <a:lstStyle/>
        <a:p>
          <a:endParaRPr lang="bg-BG"/>
        </a:p>
      </dgm:t>
    </dgm:pt>
    <dgm:pt modelId="{C412035F-4E40-4D70-839F-FA634BD3DC2F}" type="sibTrans" cxnId="{8A8E83D0-5619-494F-BBA2-14CCD7029A9F}">
      <dgm:prSet/>
      <dgm:spPr/>
      <dgm:t>
        <a:bodyPr/>
        <a:lstStyle/>
        <a:p>
          <a:endParaRPr lang="bg-BG"/>
        </a:p>
      </dgm:t>
    </dgm:pt>
    <dgm:pt modelId="{24C6D4FF-87CF-45A9-AD09-809D39B7D2D2}">
      <dgm:prSet phldrT="[Text]" custT="1"/>
      <dgm:spPr/>
      <dgm:t>
        <a:bodyPr/>
        <a:lstStyle/>
        <a:p>
          <a:r>
            <a:rPr lang="bg-BG" sz="2000" b="1" dirty="0" smtClean="0"/>
            <a:t>5% </a:t>
          </a:r>
        </a:p>
        <a:p>
          <a:r>
            <a:rPr lang="bg-BG" sz="2000" b="1" dirty="0" smtClean="0"/>
            <a:t>НЯМАТ МНЕНИЕ</a:t>
          </a:r>
          <a:endParaRPr lang="bg-BG" sz="2000" b="1" dirty="0"/>
        </a:p>
      </dgm:t>
    </dgm:pt>
    <dgm:pt modelId="{BFF8314C-F7A1-4B9C-9D50-3A29000712A4}" type="parTrans" cxnId="{825FA16C-6DED-4249-99B1-CC6545C2BBFA}">
      <dgm:prSet/>
      <dgm:spPr/>
      <dgm:t>
        <a:bodyPr/>
        <a:lstStyle/>
        <a:p>
          <a:endParaRPr lang="bg-BG"/>
        </a:p>
      </dgm:t>
    </dgm:pt>
    <dgm:pt modelId="{A3D56068-7CAD-42FF-B1C6-78B89A4F3E79}" type="sibTrans" cxnId="{825FA16C-6DED-4249-99B1-CC6545C2BBFA}">
      <dgm:prSet/>
      <dgm:spPr/>
      <dgm:t>
        <a:bodyPr/>
        <a:lstStyle/>
        <a:p>
          <a:endParaRPr lang="bg-BG"/>
        </a:p>
      </dgm:t>
    </dgm:pt>
    <dgm:pt modelId="{79CDA986-6D83-4009-AC55-8FF9A378DCD3}" type="pres">
      <dgm:prSet presAssocID="{DA876617-37C3-45F6-867F-2019427BA5E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5FA496F-ECC9-47C1-923F-7B36BD646544}" type="pres">
      <dgm:prSet presAssocID="{DA876617-37C3-45F6-867F-2019427BA5E2}" presName="comp1" presStyleCnt="0"/>
      <dgm:spPr/>
    </dgm:pt>
    <dgm:pt modelId="{9D519A2C-6D75-498A-8DC0-7C1EF8927DF0}" type="pres">
      <dgm:prSet presAssocID="{DA876617-37C3-45F6-867F-2019427BA5E2}" presName="circle1" presStyleLbl="node1" presStyleIdx="0" presStyleCnt="3" custScaleX="212229"/>
      <dgm:spPr/>
      <dgm:t>
        <a:bodyPr/>
        <a:lstStyle/>
        <a:p>
          <a:endParaRPr lang="bg-BG"/>
        </a:p>
      </dgm:t>
    </dgm:pt>
    <dgm:pt modelId="{11327662-8417-44B7-B903-798594904564}" type="pres">
      <dgm:prSet presAssocID="{DA876617-37C3-45F6-867F-2019427BA5E2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4C54D9-9396-42C7-9EE4-200467F9E854}" type="pres">
      <dgm:prSet presAssocID="{DA876617-37C3-45F6-867F-2019427BA5E2}" presName="comp2" presStyleCnt="0"/>
      <dgm:spPr/>
    </dgm:pt>
    <dgm:pt modelId="{25436E0C-5467-4E30-9292-E365A0B2772E}" type="pres">
      <dgm:prSet presAssocID="{DA876617-37C3-45F6-867F-2019427BA5E2}" presName="circle2" presStyleLbl="node1" presStyleIdx="1" presStyleCnt="3" custScaleX="216159"/>
      <dgm:spPr/>
      <dgm:t>
        <a:bodyPr/>
        <a:lstStyle/>
        <a:p>
          <a:endParaRPr lang="bg-BG"/>
        </a:p>
      </dgm:t>
    </dgm:pt>
    <dgm:pt modelId="{622FBF16-2444-4823-AEF6-0AFAC59B6783}" type="pres">
      <dgm:prSet presAssocID="{DA876617-37C3-45F6-867F-2019427BA5E2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7ABCAE6-D79D-4B16-BCB5-D9D33A55F1A3}" type="pres">
      <dgm:prSet presAssocID="{DA876617-37C3-45F6-867F-2019427BA5E2}" presName="comp3" presStyleCnt="0"/>
      <dgm:spPr/>
    </dgm:pt>
    <dgm:pt modelId="{DF0D8366-0BF2-490B-A2B6-DBE3D721951C}" type="pres">
      <dgm:prSet presAssocID="{DA876617-37C3-45F6-867F-2019427BA5E2}" presName="circle3" presStyleLbl="node1" presStyleIdx="2" presStyleCnt="3" custScaleX="235810"/>
      <dgm:spPr/>
      <dgm:t>
        <a:bodyPr/>
        <a:lstStyle/>
        <a:p>
          <a:endParaRPr lang="bg-BG"/>
        </a:p>
      </dgm:t>
    </dgm:pt>
    <dgm:pt modelId="{B3ED7062-2784-4D16-9609-A0B55318F8EF}" type="pres">
      <dgm:prSet presAssocID="{DA876617-37C3-45F6-867F-2019427BA5E2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5720493-0B30-41CF-AC2E-E395D183945F}" type="presOf" srcId="{5E5B8BE6-4CE0-458A-A953-DF3D9694BDC3}" destId="{622FBF16-2444-4823-AEF6-0AFAC59B6783}" srcOrd="1" destOrd="0" presId="urn:microsoft.com/office/officeart/2005/8/layout/venn2"/>
    <dgm:cxn modelId="{3140F49A-DE4F-4B19-A2D8-8EC4DED3CA22}" type="presOf" srcId="{BAF7A06A-EAE2-458F-9D0D-26952CF55F6B}" destId="{11327662-8417-44B7-B903-798594904564}" srcOrd="1" destOrd="0" presId="urn:microsoft.com/office/officeart/2005/8/layout/venn2"/>
    <dgm:cxn modelId="{90D690F6-D355-436B-96D4-CA6FA10E71BA}" type="presOf" srcId="{5E5B8BE6-4CE0-458A-A953-DF3D9694BDC3}" destId="{25436E0C-5467-4E30-9292-E365A0B2772E}" srcOrd="0" destOrd="0" presId="urn:microsoft.com/office/officeart/2005/8/layout/venn2"/>
    <dgm:cxn modelId="{8A8E83D0-5619-494F-BBA2-14CCD7029A9F}" srcId="{DA876617-37C3-45F6-867F-2019427BA5E2}" destId="{5E5B8BE6-4CE0-458A-A953-DF3D9694BDC3}" srcOrd="1" destOrd="0" parTransId="{E7FC9E1E-8CD9-4CAF-8831-D1926D1FFEDE}" sibTransId="{C412035F-4E40-4D70-839F-FA634BD3DC2F}"/>
    <dgm:cxn modelId="{A07CAB3F-0D1B-4BC9-B136-BB27ED7E8885}" type="presOf" srcId="{BAF7A06A-EAE2-458F-9D0D-26952CF55F6B}" destId="{9D519A2C-6D75-498A-8DC0-7C1EF8927DF0}" srcOrd="0" destOrd="0" presId="urn:microsoft.com/office/officeart/2005/8/layout/venn2"/>
    <dgm:cxn modelId="{3972B51F-6774-4EF3-8063-0BDB5C3DE8FA}" type="presOf" srcId="{24C6D4FF-87CF-45A9-AD09-809D39B7D2D2}" destId="{DF0D8366-0BF2-490B-A2B6-DBE3D721951C}" srcOrd="0" destOrd="0" presId="urn:microsoft.com/office/officeart/2005/8/layout/venn2"/>
    <dgm:cxn modelId="{8781734D-6E56-4015-B24A-BD852C0473E1}" srcId="{DA876617-37C3-45F6-867F-2019427BA5E2}" destId="{BAF7A06A-EAE2-458F-9D0D-26952CF55F6B}" srcOrd="0" destOrd="0" parTransId="{84D62B2C-804D-42E0-8C79-F1A2B947FCD6}" sibTransId="{C481A2C5-F083-4480-BD85-4C7BDCF2AC39}"/>
    <dgm:cxn modelId="{ECFE9EDD-253D-46B5-AB70-8CF64C397A54}" type="presOf" srcId="{24C6D4FF-87CF-45A9-AD09-809D39B7D2D2}" destId="{B3ED7062-2784-4D16-9609-A0B55318F8EF}" srcOrd="1" destOrd="0" presId="urn:microsoft.com/office/officeart/2005/8/layout/venn2"/>
    <dgm:cxn modelId="{5E677BB6-B70A-4667-89A6-F07D76473280}" type="presOf" srcId="{DA876617-37C3-45F6-867F-2019427BA5E2}" destId="{79CDA986-6D83-4009-AC55-8FF9A378DCD3}" srcOrd="0" destOrd="0" presId="urn:microsoft.com/office/officeart/2005/8/layout/venn2"/>
    <dgm:cxn modelId="{825FA16C-6DED-4249-99B1-CC6545C2BBFA}" srcId="{DA876617-37C3-45F6-867F-2019427BA5E2}" destId="{24C6D4FF-87CF-45A9-AD09-809D39B7D2D2}" srcOrd="2" destOrd="0" parTransId="{BFF8314C-F7A1-4B9C-9D50-3A29000712A4}" sibTransId="{A3D56068-7CAD-42FF-B1C6-78B89A4F3E79}"/>
    <dgm:cxn modelId="{4AD03D7C-B03E-4F31-B344-DE5E8AB1C290}" type="presParOf" srcId="{79CDA986-6D83-4009-AC55-8FF9A378DCD3}" destId="{45FA496F-ECC9-47C1-923F-7B36BD646544}" srcOrd="0" destOrd="0" presId="urn:microsoft.com/office/officeart/2005/8/layout/venn2"/>
    <dgm:cxn modelId="{8265B0ED-4C2C-4753-A3B3-A1D9C076F2CF}" type="presParOf" srcId="{45FA496F-ECC9-47C1-923F-7B36BD646544}" destId="{9D519A2C-6D75-498A-8DC0-7C1EF8927DF0}" srcOrd="0" destOrd="0" presId="urn:microsoft.com/office/officeart/2005/8/layout/venn2"/>
    <dgm:cxn modelId="{800FE9FD-270C-4C8B-98E6-F1790DC0B84D}" type="presParOf" srcId="{45FA496F-ECC9-47C1-923F-7B36BD646544}" destId="{11327662-8417-44B7-B903-798594904564}" srcOrd="1" destOrd="0" presId="urn:microsoft.com/office/officeart/2005/8/layout/venn2"/>
    <dgm:cxn modelId="{39F7BC61-69D8-424B-9724-95EA0CB73E75}" type="presParOf" srcId="{79CDA986-6D83-4009-AC55-8FF9A378DCD3}" destId="{9F4C54D9-9396-42C7-9EE4-200467F9E854}" srcOrd="1" destOrd="0" presId="urn:microsoft.com/office/officeart/2005/8/layout/venn2"/>
    <dgm:cxn modelId="{6E56B5E2-785D-4E95-A982-510C5BC91528}" type="presParOf" srcId="{9F4C54D9-9396-42C7-9EE4-200467F9E854}" destId="{25436E0C-5467-4E30-9292-E365A0B2772E}" srcOrd="0" destOrd="0" presId="urn:microsoft.com/office/officeart/2005/8/layout/venn2"/>
    <dgm:cxn modelId="{CE29F51A-13DD-4B18-8801-D12EA47B7CBC}" type="presParOf" srcId="{9F4C54D9-9396-42C7-9EE4-200467F9E854}" destId="{622FBF16-2444-4823-AEF6-0AFAC59B6783}" srcOrd="1" destOrd="0" presId="urn:microsoft.com/office/officeart/2005/8/layout/venn2"/>
    <dgm:cxn modelId="{162DB43E-D3A5-4758-8D57-C255C8485830}" type="presParOf" srcId="{79CDA986-6D83-4009-AC55-8FF9A378DCD3}" destId="{57ABCAE6-D79D-4B16-BCB5-D9D33A55F1A3}" srcOrd="2" destOrd="0" presId="urn:microsoft.com/office/officeart/2005/8/layout/venn2"/>
    <dgm:cxn modelId="{25AED30C-20CF-4E78-B983-3652E1C4ACB3}" type="presParOf" srcId="{57ABCAE6-D79D-4B16-BCB5-D9D33A55F1A3}" destId="{DF0D8366-0BF2-490B-A2B6-DBE3D721951C}" srcOrd="0" destOrd="0" presId="urn:microsoft.com/office/officeart/2005/8/layout/venn2"/>
    <dgm:cxn modelId="{AA1A5345-B700-4F9B-9CAA-772AF553241F}" type="presParOf" srcId="{57ABCAE6-D79D-4B16-BCB5-D9D33A55F1A3}" destId="{B3ED7062-2784-4D16-9609-A0B55318F8E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5FCB48-3D9D-4BB4-8618-7A4EAE1E17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AED5EC69-7153-4EFE-9DE5-3460EEE13024}">
      <dgm:prSet phldrT="[Text]" phldr="1"/>
      <dgm:spPr/>
      <dgm:t>
        <a:bodyPr/>
        <a:lstStyle/>
        <a:p>
          <a:endParaRPr lang="bg-BG"/>
        </a:p>
      </dgm:t>
    </dgm:pt>
    <dgm:pt modelId="{48004348-25E4-4C99-B5DA-BBEAADE2359C}" type="parTrans" cxnId="{2E14384E-9B04-4535-BEA8-34F479893338}">
      <dgm:prSet/>
      <dgm:spPr/>
      <dgm:t>
        <a:bodyPr/>
        <a:lstStyle/>
        <a:p>
          <a:endParaRPr lang="bg-BG"/>
        </a:p>
      </dgm:t>
    </dgm:pt>
    <dgm:pt modelId="{0669C9BF-880A-4972-96AD-1FB3E92D3E9E}" type="sibTrans" cxnId="{2E14384E-9B04-4535-BEA8-34F479893338}">
      <dgm:prSet/>
      <dgm:spPr/>
      <dgm:t>
        <a:bodyPr/>
        <a:lstStyle/>
        <a:p>
          <a:endParaRPr lang="bg-BG"/>
        </a:p>
      </dgm:t>
    </dgm:pt>
    <dgm:pt modelId="{D41D29CD-FBA9-499B-8A99-281FBE279AB4}">
      <dgm:prSet phldrT="[Text]" custT="1"/>
      <dgm:spPr/>
      <dgm:t>
        <a:bodyPr/>
        <a:lstStyle/>
        <a:p>
          <a:r>
            <a:rPr lang="bg-BG" sz="2400" b="1" dirty="0" smtClean="0"/>
            <a:t>изготвяне на графици, удобни за всички участници</a:t>
          </a:r>
          <a:endParaRPr lang="bg-BG" sz="2400" b="1" dirty="0"/>
        </a:p>
      </dgm:t>
    </dgm:pt>
    <dgm:pt modelId="{10A24045-4327-4ECE-BB01-1CD1CBFCA4A1}" type="parTrans" cxnId="{8A8A70E9-5B83-4E73-A0BF-335E8774AE13}">
      <dgm:prSet/>
      <dgm:spPr/>
      <dgm:t>
        <a:bodyPr/>
        <a:lstStyle/>
        <a:p>
          <a:endParaRPr lang="bg-BG"/>
        </a:p>
      </dgm:t>
    </dgm:pt>
    <dgm:pt modelId="{12E07C6D-D488-48D4-AB7D-CCDF472C36C8}" type="sibTrans" cxnId="{8A8A70E9-5B83-4E73-A0BF-335E8774AE13}">
      <dgm:prSet/>
      <dgm:spPr/>
      <dgm:t>
        <a:bodyPr/>
        <a:lstStyle/>
        <a:p>
          <a:endParaRPr lang="bg-BG"/>
        </a:p>
      </dgm:t>
    </dgm:pt>
    <dgm:pt modelId="{9371A008-04B1-46DD-9B0D-A5EFA85C56A3}">
      <dgm:prSet phldrT="[Text]" phldr="1"/>
      <dgm:spPr/>
      <dgm:t>
        <a:bodyPr/>
        <a:lstStyle/>
        <a:p>
          <a:endParaRPr lang="bg-BG"/>
        </a:p>
      </dgm:t>
    </dgm:pt>
    <dgm:pt modelId="{9A99C913-DCFB-4826-ACA4-C20EAD9D0674}" type="parTrans" cxnId="{3AE15BA6-76B9-433E-8D6F-F2E16822BBBA}">
      <dgm:prSet/>
      <dgm:spPr/>
      <dgm:t>
        <a:bodyPr/>
        <a:lstStyle/>
        <a:p>
          <a:endParaRPr lang="bg-BG"/>
        </a:p>
      </dgm:t>
    </dgm:pt>
    <dgm:pt modelId="{28600B08-54F9-41BB-8D2B-211CBBCC6A29}" type="sibTrans" cxnId="{3AE15BA6-76B9-433E-8D6F-F2E16822BBBA}">
      <dgm:prSet/>
      <dgm:spPr/>
      <dgm:t>
        <a:bodyPr/>
        <a:lstStyle/>
        <a:p>
          <a:endParaRPr lang="bg-BG"/>
        </a:p>
      </dgm:t>
    </dgm:pt>
    <dgm:pt modelId="{CC5C6533-2CE0-4328-A142-F4960AD8C75E}">
      <dgm:prSet phldrT="[Text]" custT="1"/>
      <dgm:spPr/>
      <dgm:t>
        <a:bodyPr/>
        <a:lstStyle/>
        <a:p>
          <a:r>
            <a:rPr lang="en-US" sz="2400" dirty="0" smtClean="0"/>
            <a:t> </a:t>
          </a:r>
          <a:r>
            <a:rPr lang="bg-BG" sz="2400" b="1" dirty="0" smtClean="0"/>
            <a:t>Липса на педагогически умения у наставниците</a:t>
          </a:r>
          <a:endParaRPr lang="bg-BG" sz="2400" b="1" dirty="0"/>
        </a:p>
      </dgm:t>
    </dgm:pt>
    <dgm:pt modelId="{3DFE0C32-3F14-4BE8-B410-8BFCD36E8111}" type="parTrans" cxnId="{F685628C-6D1D-49E2-825F-BCD8E86D24C7}">
      <dgm:prSet/>
      <dgm:spPr/>
      <dgm:t>
        <a:bodyPr/>
        <a:lstStyle/>
        <a:p>
          <a:endParaRPr lang="bg-BG"/>
        </a:p>
      </dgm:t>
    </dgm:pt>
    <dgm:pt modelId="{B2C1DE2B-A015-46B8-9D14-233624F42A35}" type="sibTrans" cxnId="{F685628C-6D1D-49E2-825F-BCD8E86D24C7}">
      <dgm:prSet/>
      <dgm:spPr/>
      <dgm:t>
        <a:bodyPr/>
        <a:lstStyle/>
        <a:p>
          <a:endParaRPr lang="bg-BG"/>
        </a:p>
      </dgm:t>
    </dgm:pt>
    <dgm:pt modelId="{A156996B-2716-4E53-A62C-C1094C80742E}">
      <dgm:prSet phldrT="[Text]" phldr="1"/>
      <dgm:spPr/>
      <dgm:t>
        <a:bodyPr/>
        <a:lstStyle/>
        <a:p>
          <a:endParaRPr lang="bg-BG"/>
        </a:p>
      </dgm:t>
    </dgm:pt>
    <dgm:pt modelId="{0231F890-D4BA-4E6B-8B62-8B271F443B20}" type="parTrans" cxnId="{1927AC3E-F57A-4A69-B609-D0F2023C1363}">
      <dgm:prSet/>
      <dgm:spPr/>
      <dgm:t>
        <a:bodyPr/>
        <a:lstStyle/>
        <a:p>
          <a:endParaRPr lang="bg-BG"/>
        </a:p>
      </dgm:t>
    </dgm:pt>
    <dgm:pt modelId="{2A02DED3-CCE6-4107-A731-04911AA97E84}" type="sibTrans" cxnId="{1927AC3E-F57A-4A69-B609-D0F2023C1363}">
      <dgm:prSet/>
      <dgm:spPr/>
      <dgm:t>
        <a:bodyPr/>
        <a:lstStyle/>
        <a:p>
          <a:endParaRPr lang="bg-BG"/>
        </a:p>
      </dgm:t>
    </dgm:pt>
    <dgm:pt modelId="{3D125E83-EFB3-4AD5-892C-7057DD962B9F}">
      <dgm:prSet phldrT="[Text]" custT="1"/>
      <dgm:spPr/>
      <dgm:t>
        <a:bodyPr/>
        <a:lstStyle/>
        <a:p>
          <a:r>
            <a:rPr lang="bg-BG" sz="2400" b="1" dirty="0" smtClean="0"/>
            <a:t>Синхронизиране на учебните програми за практиките с базовите познания на учениците и конкретните условия във фирмите</a:t>
          </a:r>
          <a:endParaRPr lang="bg-BG" sz="2400" b="1" dirty="0"/>
        </a:p>
      </dgm:t>
    </dgm:pt>
    <dgm:pt modelId="{4B926C04-717D-4FA4-8B0C-CBF69053C687}" type="parTrans" cxnId="{502CA96F-EFBC-4136-82D8-EACD508E5C1E}">
      <dgm:prSet/>
      <dgm:spPr/>
      <dgm:t>
        <a:bodyPr/>
        <a:lstStyle/>
        <a:p>
          <a:endParaRPr lang="bg-BG"/>
        </a:p>
      </dgm:t>
    </dgm:pt>
    <dgm:pt modelId="{15279C80-3D35-48A2-88B6-D8D0E311E5B5}" type="sibTrans" cxnId="{502CA96F-EFBC-4136-82D8-EACD508E5C1E}">
      <dgm:prSet/>
      <dgm:spPr/>
      <dgm:t>
        <a:bodyPr/>
        <a:lstStyle/>
        <a:p>
          <a:endParaRPr lang="bg-BG"/>
        </a:p>
      </dgm:t>
    </dgm:pt>
    <dgm:pt modelId="{794F5870-ADB9-47A1-99C1-028FE9003F28}" type="pres">
      <dgm:prSet presAssocID="{945FCB48-3D9D-4BB4-8618-7A4EAE1E17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B9B4945-80AF-48BC-A173-BACBBF624D90}" type="pres">
      <dgm:prSet presAssocID="{AED5EC69-7153-4EFE-9DE5-3460EEE13024}" presName="composite" presStyleCnt="0"/>
      <dgm:spPr/>
    </dgm:pt>
    <dgm:pt modelId="{4B9A1253-CD13-4CCC-97B0-7EAF625C3481}" type="pres">
      <dgm:prSet presAssocID="{AED5EC69-7153-4EFE-9DE5-3460EEE1302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B2A49C2-6F61-4C36-BC36-053C2CCB06BE}" type="pres">
      <dgm:prSet presAssocID="{AED5EC69-7153-4EFE-9DE5-3460EEE1302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2BE388B-069E-46FE-A9BC-7AF89AD67D3D}" type="pres">
      <dgm:prSet presAssocID="{0669C9BF-880A-4972-96AD-1FB3E92D3E9E}" presName="sp" presStyleCnt="0"/>
      <dgm:spPr/>
    </dgm:pt>
    <dgm:pt modelId="{C02B9258-124B-4640-8EB6-59501DB3E2E7}" type="pres">
      <dgm:prSet presAssocID="{9371A008-04B1-46DD-9B0D-A5EFA85C56A3}" presName="composite" presStyleCnt="0"/>
      <dgm:spPr/>
    </dgm:pt>
    <dgm:pt modelId="{6243EB42-F9A2-4DE4-85C6-4949EF9B87F2}" type="pres">
      <dgm:prSet presAssocID="{9371A008-04B1-46DD-9B0D-A5EFA85C56A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6D03BFB-E031-4053-9B9F-02C9C9DCDD3E}" type="pres">
      <dgm:prSet presAssocID="{9371A008-04B1-46DD-9B0D-A5EFA85C56A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80D7CCB-53B2-48F3-9FCC-D02B64FA99AA}" type="pres">
      <dgm:prSet presAssocID="{28600B08-54F9-41BB-8D2B-211CBBCC6A29}" presName="sp" presStyleCnt="0"/>
      <dgm:spPr/>
    </dgm:pt>
    <dgm:pt modelId="{4D104AEA-00B9-4FAF-BDAC-E6987FBA7F7C}" type="pres">
      <dgm:prSet presAssocID="{A156996B-2716-4E53-A62C-C1094C80742E}" presName="composite" presStyleCnt="0"/>
      <dgm:spPr/>
    </dgm:pt>
    <dgm:pt modelId="{02C3585F-832D-42DF-9F12-FC99C6E9E47C}" type="pres">
      <dgm:prSet presAssocID="{A156996B-2716-4E53-A62C-C1094C80742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B9EEB7-C30F-4AFC-99CC-9470263ACE9D}" type="pres">
      <dgm:prSet presAssocID="{A156996B-2716-4E53-A62C-C1094C80742E}" presName="descendantText" presStyleLbl="alignAcc1" presStyleIdx="2" presStyleCnt="3" custScaleY="169109" custLinFactNeighborX="796" custLinFactNeighborY="-269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E369E9F-479D-4A46-BC84-CC5566ACCB64}" type="presOf" srcId="{945FCB48-3D9D-4BB4-8618-7A4EAE1E17AE}" destId="{794F5870-ADB9-47A1-99C1-028FE9003F28}" srcOrd="0" destOrd="0" presId="urn:microsoft.com/office/officeart/2005/8/layout/chevron2"/>
    <dgm:cxn modelId="{4F3E2B8A-114E-48D6-8BD3-3284E957F59F}" type="presOf" srcId="{D41D29CD-FBA9-499B-8A99-281FBE279AB4}" destId="{1B2A49C2-6F61-4C36-BC36-053C2CCB06BE}" srcOrd="0" destOrd="0" presId="urn:microsoft.com/office/officeart/2005/8/layout/chevron2"/>
    <dgm:cxn modelId="{F685628C-6D1D-49E2-825F-BCD8E86D24C7}" srcId="{9371A008-04B1-46DD-9B0D-A5EFA85C56A3}" destId="{CC5C6533-2CE0-4328-A142-F4960AD8C75E}" srcOrd="0" destOrd="0" parTransId="{3DFE0C32-3F14-4BE8-B410-8BFCD36E8111}" sibTransId="{B2C1DE2B-A015-46B8-9D14-233624F42A35}"/>
    <dgm:cxn modelId="{CE931682-4FB3-4EBD-8D56-6BFA9AA4A0CD}" type="presOf" srcId="{AED5EC69-7153-4EFE-9DE5-3460EEE13024}" destId="{4B9A1253-CD13-4CCC-97B0-7EAF625C3481}" srcOrd="0" destOrd="0" presId="urn:microsoft.com/office/officeart/2005/8/layout/chevron2"/>
    <dgm:cxn modelId="{8A8A70E9-5B83-4E73-A0BF-335E8774AE13}" srcId="{AED5EC69-7153-4EFE-9DE5-3460EEE13024}" destId="{D41D29CD-FBA9-499B-8A99-281FBE279AB4}" srcOrd="0" destOrd="0" parTransId="{10A24045-4327-4ECE-BB01-1CD1CBFCA4A1}" sibTransId="{12E07C6D-D488-48D4-AB7D-CCDF472C36C8}"/>
    <dgm:cxn modelId="{1927AC3E-F57A-4A69-B609-D0F2023C1363}" srcId="{945FCB48-3D9D-4BB4-8618-7A4EAE1E17AE}" destId="{A156996B-2716-4E53-A62C-C1094C80742E}" srcOrd="2" destOrd="0" parTransId="{0231F890-D4BA-4E6B-8B62-8B271F443B20}" sibTransId="{2A02DED3-CCE6-4107-A731-04911AA97E84}"/>
    <dgm:cxn modelId="{FADF36CB-DB39-4650-8553-604DDBA695E0}" type="presOf" srcId="{CC5C6533-2CE0-4328-A142-F4960AD8C75E}" destId="{76D03BFB-E031-4053-9B9F-02C9C9DCDD3E}" srcOrd="0" destOrd="0" presId="urn:microsoft.com/office/officeart/2005/8/layout/chevron2"/>
    <dgm:cxn modelId="{2E14384E-9B04-4535-BEA8-34F479893338}" srcId="{945FCB48-3D9D-4BB4-8618-7A4EAE1E17AE}" destId="{AED5EC69-7153-4EFE-9DE5-3460EEE13024}" srcOrd="0" destOrd="0" parTransId="{48004348-25E4-4C99-B5DA-BBEAADE2359C}" sibTransId="{0669C9BF-880A-4972-96AD-1FB3E92D3E9E}"/>
    <dgm:cxn modelId="{9BF5821A-9CC1-4747-850D-40264A32B1DC}" type="presOf" srcId="{A156996B-2716-4E53-A62C-C1094C80742E}" destId="{02C3585F-832D-42DF-9F12-FC99C6E9E47C}" srcOrd="0" destOrd="0" presId="urn:microsoft.com/office/officeart/2005/8/layout/chevron2"/>
    <dgm:cxn modelId="{52659A44-7AF0-498A-8D34-897C8B5F6220}" type="presOf" srcId="{9371A008-04B1-46DD-9B0D-A5EFA85C56A3}" destId="{6243EB42-F9A2-4DE4-85C6-4949EF9B87F2}" srcOrd="0" destOrd="0" presId="urn:microsoft.com/office/officeart/2005/8/layout/chevron2"/>
    <dgm:cxn modelId="{73036D79-1434-410B-9EBA-F887855E9F87}" type="presOf" srcId="{3D125E83-EFB3-4AD5-892C-7057DD962B9F}" destId="{13B9EEB7-C30F-4AFC-99CC-9470263ACE9D}" srcOrd="0" destOrd="0" presId="urn:microsoft.com/office/officeart/2005/8/layout/chevron2"/>
    <dgm:cxn modelId="{3AE15BA6-76B9-433E-8D6F-F2E16822BBBA}" srcId="{945FCB48-3D9D-4BB4-8618-7A4EAE1E17AE}" destId="{9371A008-04B1-46DD-9B0D-A5EFA85C56A3}" srcOrd="1" destOrd="0" parTransId="{9A99C913-DCFB-4826-ACA4-C20EAD9D0674}" sibTransId="{28600B08-54F9-41BB-8D2B-211CBBCC6A29}"/>
    <dgm:cxn modelId="{502CA96F-EFBC-4136-82D8-EACD508E5C1E}" srcId="{A156996B-2716-4E53-A62C-C1094C80742E}" destId="{3D125E83-EFB3-4AD5-892C-7057DD962B9F}" srcOrd="0" destOrd="0" parTransId="{4B926C04-717D-4FA4-8B0C-CBF69053C687}" sibTransId="{15279C80-3D35-48A2-88B6-D8D0E311E5B5}"/>
    <dgm:cxn modelId="{8487530B-5E32-4E02-802E-B26E82016A82}" type="presParOf" srcId="{794F5870-ADB9-47A1-99C1-028FE9003F28}" destId="{DB9B4945-80AF-48BC-A173-BACBBF624D90}" srcOrd="0" destOrd="0" presId="urn:microsoft.com/office/officeart/2005/8/layout/chevron2"/>
    <dgm:cxn modelId="{2DE720F5-9225-4DFA-A49A-111E0399DEE7}" type="presParOf" srcId="{DB9B4945-80AF-48BC-A173-BACBBF624D90}" destId="{4B9A1253-CD13-4CCC-97B0-7EAF625C3481}" srcOrd="0" destOrd="0" presId="urn:microsoft.com/office/officeart/2005/8/layout/chevron2"/>
    <dgm:cxn modelId="{7B97EB55-E165-4252-A0ED-6ACE79B8DC6C}" type="presParOf" srcId="{DB9B4945-80AF-48BC-A173-BACBBF624D90}" destId="{1B2A49C2-6F61-4C36-BC36-053C2CCB06BE}" srcOrd="1" destOrd="0" presId="urn:microsoft.com/office/officeart/2005/8/layout/chevron2"/>
    <dgm:cxn modelId="{E2A39D1E-3145-422B-B3C3-E452F81C9D59}" type="presParOf" srcId="{794F5870-ADB9-47A1-99C1-028FE9003F28}" destId="{E2BE388B-069E-46FE-A9BC-7AF89AD67D3D}" srcOrd="1" destOrd="0" presId="urn:microsoft.com/office/officeart/2005/8/layout/chevron2"/>
    <dgm:cxn modelId="{BE98D459-F691-4736-B119-4B8759B767F6}" type="presParOf" srcId="{794F5870-ADB9-47A1-99C1-028FE9003F28}" destId="{C02B9258-124B-4640-8EB6-59501DB3E2E7}" srcOrd="2" destOrd="0" presId="urn:microsoft.com/office/officeart/2005/8/layout/chevron2"/>
    <dgm:cxn modelId="{6FC5C202-D7F2-4DCB-ACC9-DE3549354354}" type="presParOf" srcId="{C02B9258-124B-4640-8EB6-59501DB3E2E7}" destId="{6243EB42-F9A2-4DE4-85C6-4949EF9B87F2}" srcOrd="0" destOrd="0" presId="urn:microsoft.com/office/officeart/2005/8/layout/chevron2"/>
    <dgm:cxn modelId="{B3D67AEB-03D0-495A-8100-CE18C880B7D2}" type="presParOf" srcId="{C02B9258-124B-4640-8EB6-59501DB3E2E7}" destId="{76D03BFB-E031-4053-9B9F-02C9C9DCDD3E}" srcOrd="1" destOrd="0" presId="urn:microsoft.com/office/officeart/2005/8/layout/chevron2"/>
    <dgm:cxn modelId="{2E7A3B5F-4B02-46B7-B525-20467F1C18F0}" type="presParOf" srcId="{794F5870-ADB9-47A1-99C1-028FE9003F28}" destId="{D80D7CCB-53B2-48F3-9FCC-D02B64FA99AA}" srcOrd="3" destOrd="0" presId="urn:microsoft.com/office/officeart/2005/8/layout/chevron2"/>
    <dgm:cxn modelId="{0EC9B2E9-AA9B-41B9-833B-928574D1944E}" type="presParOf" srcId="{794F5870-ADB9-47A1-99C1-028FE9003F28}" destId="{4D104AEA-00B9-4FAF-BDAC-E6987FBA7F7C}" srcOrd="4" destOrd="0" presId="urn:microsoft.com/office/officeart/2005/8/layout/chevron2"/>
    <dgm:cxn modelId="{780399AD-5210-4377-9CDF-F7C6D6068C0D}" type="presParOf" srcId="{4D104AEA-00B9-4FAF-BDAC-E6987FBA7F7C}" destId="{02C3585F-832D-42DF-9F12-FC99C6E9E47C}" srcOrd="0" destOrd="0" presId="urn:microsoft.com/office/officeart/2005/8/layout/chevron2"/>
    <dgm:cxn modelId="{A07FDF80-AE49-4AB4-ACDE-A0281AAB262F}" type="presParOf" srcId="{4D104AEA-00B9-4FAF-BDAC-E6987FBA7F7C}" destId="{13B9EEB7-C30F-4AFC-99CC-9470263ACE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901337-9C1B-4290-BE17-9482D330C7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BE73C82-FF5A-4D0C-A7F8-B0D04446089E}">
      <dgm:prSet phldrT="[Text]" phldr="1"/>
      <dgm:spPr/>
      <dgm:t>
        <a:bodyPr/>
        <a:lstStyle/>
        <a:p>
          <a:endParaRPr lang="bg-BG" dirty="0"/>
        </a:p>
      </dgm:t>
    </dgm:pt>
    <dgm:pt modelId="{960743C9-D3C6-47CD-979A-1A15E84D7696}" type="parTrans" cxnId="{32303118-FE8F-41F5-B06F-0834198A04DC}">
      <dgm:prSet/>
      <dgm:spPr/>
      <dgm:t>
        <a:bodyPr/>
        <a:lstStyle/>
        <a:p>
          <a:endParaRPr lang="bg-BG"/>
        </a:p>
      </dgm:t>
    </dgm:pt>
    <dgm:pt modelId="{CC29FBCD-D9AC-4A8D-AA6C-9B4791242C66}" type="sibTrans" cxnId="{32303118-FE8F-41F5-B06F-0834198A04DC}">
      <dgm:prSet/>
      <dgm:spPr/>
      <dgm:t>
        <a:bodyPr/>
        <a:lstStyle/>
        <a:p>
          <a:endParaRPr lang="bg-BG"/>
        </a:p>
      </dgm:t>
    </dgm:pt>
    <dgm:pt modelId="{F14BE841-6E36-44EE-92D5-C06AE50D774F}">
      <dgm:prSet phldrT="[Text]" custT="1"/>
      <dgm:spPr/>
      <dgm:t>
        <a:bodyPr/>
        <a:lstStyle/>
        <a:p>
          <a:pPr algn="l"/>
          <a:r>
            <a:rPr lang="bg-BG" sz="2400" b="1" dirty="0" smtClean="0"/>
            <a:t>По-тясно сътрудничество с бизнеса</a:t>
          </a:r>
          <a:endParaRPr lang="bg-BG" sz="2400" b="1" dirty="0"/>
        </a:p>
      </dgm:t>
    </dgm:pt>
    <dgm:pt modelId="{6980775F-DCA8-43A9-AA9F-18ABB0BC0C43}" type="parTrans" cxnId="{419EF9E9-56DD-43C1-B453-7E5BFA9FAF5C}">
      <dgm:prSet/>
      <dgm:spPr/>
      <dgm:t>
        <a:bodyPr/>
        <a:lstStyle/>
        <a:p>
          <a:endParaRPr lang="bg-BG"/>
        </a:p>
      </dgm:t>
    </dgm:pt>
    <dgm:pt modelId="{DC263A97-81C6-412B-B7C8-B1143662D4B8}" type="sibTrans" cxnId="{419EF9E9-56DD-43C1-B453-7E5BFA9FAF5C}">
      <dgm:prSet/>
      <dgm:spPr/>
      <dgm:t>
        <a:bodyPr/>
        <a:lstStyle/>
        <a:p>
          <a:endParaRPr lang="bg-BG"/>
        </a:p>
      </dgm:t>
    </dgm:pt>
    <dgm:pt modelId="{B159AB3C-AAA5-4C5E-8E11-B5A14EF52E9D}">
      <dgm:prSet phldrT="[Text]" phldr="1"/>
      <dgm:spPr/>
      <dgm:t>
        <a:bodyPr/>
        <a:lstStyle/>
        <a:p>
          <a:endParaRPr lang="bg-BG" dirty="0"/>
        </a:p>
      </dgm:t>
    </dgm:pt>
    <dgm:pt modelId="{EFC5A19D-8327-4FB1-9CF7-CC134398B098}" type="parTrans" cxnId="{2163A4BD-EE38-4B04-89B4-B02B58F4B528}">
      <dgm:prSet/>
      <dgm:spPr/>
      <dgm:t>
        <a:bodyPr/>
        <a:lstStyle/>
        <a:p>
          <a:endParaRPr lang="bg-BG"/>
        </a:p>
      </dgm:t>
    </dgm:pt>
    <dgm:pt modelId="{D2691385-77F2-4C7A-A5C2-F5B757C3CE3D}" type="sibTrans" cxnId="{2163A4BD-EE38-4B04-89B4-B02B58F4B528}">
      <dgm:prSet/>
      <dgm:spPr/>
      <dgm:t>
        <a:bodyPr/>
        <a:lstStyle/>
        <a:p>
          <a:endParaRPr lang="bg-BG"/>
        </a:p>
      </dgm:t>
    </dgm:pt>
    <dgm:pt modelId="{378F001C-D5E0-4685-9C1A-F2146E3F1D9F}">
      <dgm:prSet phldrT="[Text]" custT="1"/>
      <dgm:spPr/>
      <dgm:t>
        <a:bodyPr/>
        <a:lstStyle/>
        <a:p>
          <a:pPr algn="l"/>
          <a:r>
            <a:rPr lang="bg-BG" sz="2400" b="1" dirty="0" smtClean="0"/>
            <a:t>Повече и по-добри възможности за практика в реална работна среда</a:t>
          </a:r>
          <a:endParaRPr lang="bg-BG" sz="2400" b="1" dirty="0"/>
        </a:p>
      </dgm:t>
    </dgm:pt>
    <dgm:pt modelId="{1E36DDFE-1803-4BD4-8FDA-35B08371CD8A}" type="parTrans" cxnId="{AFCF1E36-5005-4747-987F-BFD315014A6A}">
      <dgm:prSet/>
      <dgm:spPr/>
      <dgm:t>
        <a:bodyPr/>
        <a:lstStyle/>
        <a:p>
          <a:endParaRPr lang="bg-BG"/>
        </a:p>
      </dgm:t>
    </dgm:pt>
    <dgm:pt modelId="{0A19B50B-4389-48DC-8702-25980F5D0681}" type="sibTrans" cxnId="{AFCF1E36-5005-4747-987F-BFD315014A6A}">
      <dgm:prSet/>
      <dgm:spPr/>
      <dgm:t>
        <a:bodyPr/>
        <a:lstStyle/>
        <a:p>
          <a:endParaRPr lang="bg-BG"/>
        </a:p>
      </dgm:t>
    </dgm:pt>
    <dgm:pt modelId="{C2980510-4191-4BA2-B7FE-85D5E2F1CD16}">
      <dgm:prSet phldrT="[Text]" phldr="1"/>
      <dgm:spPr/>
      <dgm:t>
        <a:bodyPr/>
        <a:lstStyle/>
        <a:p>
          <a:endParaRPr lang="bg-BG"/>
        </a:p>
      </dgm:t>
    </dgm:pt>
    <dgm:pt modelId="{A523B80C-6B7C-4208-A418-1B134F577F3C}" type="parTrans" cxnId="{7A519FDF-DF17-4664-981E-77DC6AE5033E}">
      <dgm:prSet/>
      <dgm:spPr/>
      <dgm:t>
        <a:bodyPr/>
        <a:lstStyle/>
        <a:p>
          <a:endParaRPr lang="bg-BG"/>
        </a:p>
      </dgm:t>
    </dgm:pt>
    <dgm:pt modelId="{9F15381C-C57F-4031-B4E6-1DDBE9EA6418}" type="sibTrans" cxnId="{7A519FDF-DF17-4664-981E-77DC6AE5033E}">
      <dgm:prSet/>
      <dgm:spPr/>
      <dgm:t>
        <a:bodyPr/>
        <a:lstStyle/>
        <a:p>
          <a:endParaRPr lang="bg-BG"/>
        </a:p>
      </dgm:t>
    </dgm:pt>
    <dgm:pt modelId="{B4AA4751-EC7F-4E3D-802D-B689182696C2}">
      <dgm:prSet phldrT="[Text]" custT="1"/>
      <dgm:spPr/>
      <dgm:t>
        <a:bodyPr/>
        <a:lstStyle/>
        <a:p>
          <a:pPr algn="l"/>
          <a:r>
            <a:rPr lang="bg-BG" sz="2400" b="1" dirty="0" smtClean="0"/>
            <a:t>Улесняване на прехода от училище към пазара на труда</a:t>
          </a:r>
          <a:endParaRPr lang="bg-BG" sz="2400" b="1" dirty="0"/>
        </a:p>
      </dgm:t>
    </dgm:pt>
    <dgm:pt modelId="{DB4446A3-AE22-4351-8DC0-FF371FBC911F}" type="parTrans" cxnId="{6CED1CFD-3005-4058-BDAC-46DE75F001EC}">
      <dgm:prSet/>
      <dgm:spPr/>
      <dgm:t>
        <a:bodyPr/>
        <a:lstStyle/>
        <a:p>
          <a:endParaRPr lang="bg-BG"/>
        </a:p>
      </dgm:t>
    </dgm:pt>
    <dgm:pt modelId="{B6D9FF63-5E28-4FE5-A16C-CD5456AC7B45}" type="sibTrans" cxnId="{6CED1CFD-3005-4058-BDAC-46DE75F001EC}">
      <dgm:prSet/>
      <dgm:spPr/>
      <dgm:t>
        <a:bodyPr/>
        <a:lstStyle/>
        <a:p>
          <a:endParaRPr lang="bg-BG"/>
        </a:p>
      </dgm:t>
    </dgm:pt>
    <dgm:pt modelId="{D07EFB75-DE0E-40FA-BA1D-965FC83F00DB}" type="pres">
      <dgm:prSet presAssocID="{32901337-9C1B-4290-BE17-9482D330C7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95A58D7-D684-4772-91C7-7A4648226D8D}" type="pres">
      <dgm:prSet presAssocID="{FBE73C82-FF5A-4D0C-A7F8-B0D04446089E}" presName="composite" presStyleCnt="0"/>
      <dgm:spPr/>
    </dgm:pt>
    <dgm:pt modelId="{E7947248-856C-4DAC-8524-39A7855FEAD9}" type="pres">
      <dgm:prSet presAssocID="{FBE73C82-FF5A-4D0C-A7F8-B0D04446089E}" presName="parentText" presStyleLbl="alignNode1" presStyleIdx="0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B347F7B-8028-42A1-9DE4-024573945C4A}" type="pres">
      <dgm:prSet presAssocID="{FBE73C82-FF5A-4D0C-A7F8-B0D04446089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E9D4E23-2A09-4A67-B7C2-8CB93AE6BFE4}" type="pres">
      <dgm:prSet presAssocID="{CC29FBCD-D9AC-4A8D-AA6C-9B4791242C66}" presName="sp" presStyleCnt="0"/>
      <dgm:spPr/>
    </dgm:pt>
    <dgm:pt modelId="{35A93B3C-2B89-4E20-9A97-B8B976BDCDF3}" type="pres">
      <dgm:prSet presAssocID="{B159AB3C-AAA5-4C5E-8E11-B5A14EF52E9D}" presName="composite" presStyleCnt="0"/>
      <dgm:spPr/>
    </dgm:pt>
    <dgm:pt modelId="{42213053-0966-4DC3-BCFC-F0D509D6853C}" type="pres">
      <dgm:prSet presAssocID="{B159AB3C-AAA5-4C5E-8E11-B5A14EF52E9D}" presName="parentText" presStyleLbl="alignNode1" presStyleIdx="1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4649C69-C5E3-4B74-B6DD-A1AC2FFCE8C1}" type="pres">
      <dgm:prSet presAssocID="{B159AB3C-AAA5-4C5E-8E11-B5A14EF52E9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5B8BCCE-A9BA-4E01-951D-C317E903EE52}" type="pres">
      <dgm:prSet presAssocID="{D2691385-77F2-4C7A-A5C2-F5B757C3CE3D}" presName="sp" presStyleCnt="0"/>
      <dgm:spPr/>
    </dgm:pt>
    <dgm:pt modelId="{752CAAEE-4A02-42D2-9CC0-BEB280CB872C}" type="pres">
      <dgm:prSet presAssocID="{C2980510-4191-4BA2-B7FE-85D5E2F1CD16}" presName="composite" presStyleCnt="0"/>
      <dgm:spPr/>
    </dgm:pt>
    <dgm:pt modelId="{6A66128E-0BDC-4E38-91CB-3B245964A31F}" type="pres">
      <dgm:prSet presAssocID="{C2980510-4191-4BA2-B7FE-85D5E2F1CD16}" presName="parentText" presStyleLbl="alignNode1" presStyleIdx="2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DE1DAB0-238A-4050-A347-1DCCB9AD32DE}" type="pres">
      <dgm:prSet presAssocID="{C2980510-4191-4BA2-B7FE-85D5E2F1CD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36B627E1-5DEF-4C0D-A19A-FD002AEAE0FD}" type="presOf" srcId="{378F001C-D5E0-4685-9C1A-F2146E3F1D9F}" destId="{34649C69-C5E3-4B74-B6DD-A1AC2FFCE8C1}" srcOrd="0" destOrd="0" presId="urn:microsoft.com/office/officeart/2005/8/layout/chevron2"/>
    <dgm:cxn modelId="{9FEC1CDB-6EAD-4527-865D-7AFE71FA34E1}" type="presOf" srcId="{32901337-9C1B-4290-BE17-9482D330C7A4}" destId="{D07EFB75-DE0E-40FA-BA1D-965FC83F00DB}" srcOrd="0" destOrd="0" presId="urn:microsoft.com/office/officeart/2005/8/layout/chevron2"/>
    <dgm:cxn modelId="{2163A4BD-EE38-4B04-89B4-B02B58F4B528}" srcId="{32901337-9C1B-4290-BE17-9482D330C7A4}" destId="{B159AB3C-AAA5-4C5E-8E11-B5A14EF52E9D}" srcOrd="1" destOrd="0" parTransId="{EFC5A19D-8327-4FB1-9CF7-CC134398B098}" sibTransId="{D2691385-77F2-4C7A-A5C2-F5B757C3CE3D}"/>
    <dgm:cxn modelId="{AFCF1E36-5005-4747-987F-BFD315014A6A}" srcId="{B159AB3C-AAA5-4C5E-8E11-B5A14EF52E9D}" destId="{378F001C-D5E0-4685-9C1A-F2146E3F1D9F}" srcOrd="0" destOrd="0" parTransId="{1E36DDFE-1803-4BD4-8FDA-35B08371CD8A}" sibTransId="{0A19B50B-4389-48DC-8702-25980F5D0681}"/>
    <dgm:cxn modelId="{62CCD2E0-DD14-4E1B-9D65-2CBBEAC01C4A}" type="presOf" srcId="{B159AB3C-AAA5-4C5E-8E11-B5A14EF52E9D}" destId="{42213053-0966-4DC3-BCFC-F0D509D6853C}" srcOrd="0" destOrd="0" presId="urn:microsoft.com/office/officeart/2005/8/layout/chevron2"/>
    <dgm:cxn modelId="{419EF9E9-56DD-43C1-B453-7E5BFA9FAF5C}" srcId="{FBE73C82-FF5A-4D0C-A7F8-B0D04446089E}" destId="{F14BE841-6E36-44EE-92D5-C06AE50D774F}" srcOrd="0" destOrd="0" parTransId="{6980775F-DCA8-43A9-AA9F-18ABB0BC0C43}" sibTransId="{DC263A97-81C6-412B-B7C8-B1143662D4B8}"/>
    <dgm:cxn modelId="{96E58C54-CB08-4658-8D6A-8482793C33AD}" type="presOf" srcId="{F14BE841-6E36-44EE-92D5-C06AE50D774F}" destId="{CB347F7B-8028-42A1-9DE4-024573945C4A}" srcOrd="0" destOrd="0" presId="urn:microsoft.com/office/officeart/2005/8/layout/chevron2"/>
    <dgm:cxn modelId="{6CED1CFD-3005-4058-BDAC-46DE75F001EC}" srcId="{C2980510-4191-4BA2-B7FE-85D5E2F1CD16}" destId="{B4AA4751-EC7F-4E3D-802D-B689182696C2}" srcOrd="0" destOrd="0" parTransId="{DB4446A3-AE22-4351-8DC0-FF371FBC911F}" sibTransId="{B6D9FF63-5E28-4FE5-A16C-CD5456AC7B45}"/>
    <dgm:cxn modelId="{32303118-FE8F-41F5-B06F-0834198A04DC}" srcId="{32901337-9C1B-4290-BE17-9482D330C7A4}" destId="{FBE73C82-FF5A-4D0C-A7F8-B0D04446089E}" srcOrd="0" destOrd="0" parTransId="{960743C9-D3C6-47CD-979A-1A15E84D7696}" sibTransId="{CC29FBCD-D9AC-4A8D-AA6C-9B4791242C66}"/>
    <dgm:cxn modelId="{7D0DD08B-E522-4BB1-8E57-A3381BC5E315}" type="presOf" srcId="{FBE73C82-FF5A-4D0C-A7F8-B0D04446089E}" destId="{E7947248-856C-4DAC-8524-39A7855FEAD9}" srcOrd="0" destOrd="0" presId="urn:microsoft.com/office/officeart/2005/8/layout/chevron2"/>
    <dgm:cxn modelId="{3050974C-9883-443B-BAC1-506C97DEBF70}" type="presOf" srcId="{B4AA4751-EC7F-4E3D-802D-B689182696C2}" destId="{6DE1DAB0-238A-4050-A347-1DCCB9AD32DE}" srcOrd="0" destOrd="0" presId="urn:microsoft.com/office/officeart/2005/8/layout/chevron2"/>
    <dgm:cxn modelId="{7A519FDF-DF17-4664-981E-77DC6AE5033E}" srcId="{32901337-9C1B-4290-BE17-9482D330C7A4}" destId="{C2980510-4191-4BA2-B7FE-85D5E2F1CD16}" srcOrd="2" destOrd="0" parTransId="{A523B80C-6B7C-4208-A418-1B134F577F3C}" sibTransId="{9F15381C-C57F-4031-B4E6-1DDBE9EA6418}"/>
    <dgm:cxn modelId="{4C0FDFE0-CC6C-4CB1-AA3B-C69175FC3757}" type="presOf" srcId="{C2980510-4191-4BA2-B7FE-85D5E2F1CD16}" destId="{6A66128E-0BDC-4E38-91CB-3B245964A31F}" srcOrd="0" destOrd="0" presId="urn:microsoft.com/office/officeart/2005/8/layout/chevron2"/>
    <dgm:cxn modelId="{2E7581B7-50E6-41CA-8115-BD7125BF34FD}" type="presParOf" srcId="{D07EFB75-DE0E-40FA-BA1D-965FC83F00DB}" destId="{D95A58D7-D684-4772-91C7-7A4648226D8D}" srcOrd="0" destOrd="0" presId="urn:microsoft.com/office/officeart/2005/8/layout/chevron2"/>
    <dgm:cxn modelId="{C896B9BF-AE9D-4E9C-8AAC-A8E44CF56A4E}" type="presParOf" srcId="{D95A58D7-D684-4772-91C7-7A4648226D8D}" destId="{E7947248-856C-4DAC-8524-39A7855FEAD9}" srcOrd="0" destOrd="0" presId="urn:microsoft.com/office/officeart/2005/8/layout/chevron2"/>
    <dgm:cxn modelId="{CA498159-43DC-4B0B-A6A2-A4011F2ED751}" type="presParOf" srcId="{D95A58D7-D684-4772-91C7-7A4648226D8D}" destId="{CB347F7B-8028-42A1-9DE4-024573945C4A}" srcOrd="1" destOrd="0" presId="urn:microsoft.com/office/officeart/2005/8/layout/chevron2"/>
    <dgm:cxn modelId="{D2171D52-273A-4019-87DF-405F3BE4969F}" type="presParOf" srcId="{D07EFB75-DE0E-40FA-BA1D-965FC83F00DB}" destId="{6E9D4E23-2A09-4A67-B7C2-8CB93AE6BFE4}" srcOrd="1" destOrd="0" presId="urn:microsoft.com/office/officeart/2005/8/layout/chevron2"/>
    <dgm:cxn modelId="{9F16E3C4-3BDF-4A5A-BE72-FA32C435D8E2}" type="presParOf" srcId="{D07EFB75-DE0E-40FA-BA1D-965FC83F00DB}" destId="{35A93B3C-2B89-4E20-9A97-B8B976BDCDF3}" srcOrd="2" destOrd="0" presId="urn:microsoft.com/office/officeart/2005/8/layout/chevron2"/>
    <dgm:cxn modelId="{3D23A3C7-6635-45F2-95D2-4B9E0F900AAA}" type="presParOf" srcId="{35A93B3C-2B89-4E20-9A97-B8B976BDCDF3}" destId="{42213053-0966-4DC3-BCFC-F0D509D6853C}" srcOrd="0" destOrd="0" presId="urn:microsoft.com/office/officeart/2005/8/layout/chevron2"/>
    <dgm:cxn modelId="{18166C88-8A14-44A5-87BC-94EEAF86C77B}" type="presParOf" srcId="{35A93B3C-2B89-4E20-9A97-B8B976BDCDF3}" destId="{34649C69-C5E3-4B74-B6DD-A1AC2FFCE8C1}" srcOrd="1" destOrd="0" presId="urn:microsoft.com/office/officeart/2005/8/layout/chevron2"/>
    <dgm:cxn modelId="{D257BF93-275C-4218-A06D-2F7D3FA12010}" type="presParOf" srcId="{D07EFB75-DE0E-40FA-BA1D-965FC83F00DB}" destId="{65B8BCCE-A9BA-4E01-951D-C317E903EE52}" srcOrd="3" destOrd="0" presId="urn:microsoft.com/office/officeart/2005/8/layout/chevron2"/>
    <dgm:cxn modelId="{61DBCBCF-3829-44E9-B666-648BD67968C4}" type="presParOf" srcId="{D07EFB75-DE0E-40FA-BA1D-965FC83F00DB}" destId="{752CAAEE-4A02-42D2-9CC0-BEB280CB872C}" srcOrd="4" destOrd="0" presId="urn:microsoft.com/office/officeart/2005/8/layout/chevron2"/>
    <dgm:cxn modelId="{0F78A352-221E-4C3E-9352-AF64B9C3A013}" type="presParOf" srcId="{752CAAEE-4A02-42D2-9CC0-BEB280CB872C}" destId="{6A66128E-0BDC-4E38-91CB-3B245964A31F}" srcOrd="0" destOrd="0" presId="urn:microsoft.com/office/officeart/2005/8/layout/chevron2"/>
    <dgm:cxn modelId="{A14539EF-1DDC-469F-9346-A666ED67C524}" type="presParOf" srcId="{752CAAEE-4A02-42D2-9CC0-BEB280CB872C}" destId="{6DE1DAB0-238A-4050-A347-1DCCB9AD32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EFBA5-66E8-4AB4-9D01-999150A8A6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ED612E3-08C5-4BDC-99EB-95BB3D0AFB24}">
      <dgm:prSet custT="1"/>
      <dgm:spPr/>
      <dgm:t>
        <a:bodyPr/>
        <a:lstStyle/>
        <a:p>
          <a:pPr algn="ctr"/>
          <a:r>
            <a:rPr lang="bg-BG" sz="3600" b="1" dirty="0" smtClean="0"/>
            <a:t>Информационна кампания сред ученици от 11 клас</a:t>
          </a:r>
        </a:p>
      </dgm:t>
    </dgm:pt>
    <dgm:pt modelId="{5EA8A410-9696-4DAE-9C9A-9E841392569D}" type="parTrans" cxnId="{5022C0FC-61B7-4FE2-A0EB-5CA18972588B}">
      <dgm:prSet/>
      <dgm:spPr/>
      <dgm:t>
        <a:bodyPr/>
        <a:lstStyle/>
        <a:p>
          <a:endParaRPr lang="bg-BG"/>
        </a:p>
      </dgm:t>
    </dgm:pt>
    <dgm:pt modelId="{2A6045C7-D9CF-42DA-B213-5052893D0532}" type="sibTrans" cxnId="{5022C0FC-61B7-4FE2-A0EB-5CA18972588B}">
      <dgm:prSet/>
      <dgm:spPr/>
      <dgm:t>
        <a:bodyPr/>
        <a:lstStyle/>
        <a:p>
          <a:endParaRPr lang="bg-BG"/>
        </a:p>
      </dgm:t>
    </dgm:pt>
    <dgm:pt modelId="{FC4B70A3-9740-4AEC-B9E6-8D3DC5405372}">
      <dgm:prSet custT="1"/>
      <dgm:spPr/>
      <dgm:t>
        <a:bodyPr/>
        <a:lstStyle/>
        <a:p>
          <a:pPr algn="ctr"/>
          <a:r>
            <a:rPr lang="bg-BG" sz="3600" b="1" dirty="0" smtClean="0"/>
            <a:t>Родителска среща</a:t>
          </a:r>
          <a:endParaRPr lang="bg-BG" sz="3600" dirty="0"/>
        </a:p>
      </dgm:t>
    </dgm:pt>
    <dgm:pt modelId="{C45CAE05-B3B1-4910-9AAB-F836200D0625}" type="parTrans" cxnId="{6A618885-97EA-47BB-B681-5F738768803A}">
      <dgm:prSet/>
      <dgm:spPr/>
      <dgm:t>
        <a:bodyPr/>
        <a:lstStyle/>
        <a:p>
          <a:endParaRPr lang="bg-BG"/>
        </a:p>
      </dgm:t>
    </dgm:pt>
    <dgm:pt modelId="{D265C021-004B-43E2-AF1F-66F9FDEE2D6F}" type="sibTrans" cxnId="{6A618885-97EA-47BB-B681-5F738768803A}">
      <dgm:prSet/>
      <dgm:spPr/>
      <dgm:t>
        <a:bodyPr/>
        <a:lstStyle/>
        <a:p>
          <a:endParaRPr lang="bg-BG"/>
        </a:p>
      </dgm:t>
    </dgm:pt>
    <dgm:pt modelId="{363D361A-A2EC-4E81-BDDD-EC0521A3088F}">
      <dgm:prSet phldrT="[Text]" custT="1"/>
      <dgm:spPr/>
      <dgm:t>
        <a:bodyPr/>
        <a:lstStyle/>
        <a:p>
          <a:pPr algn="ctr"/>
          <a:r>
            <a:rPr lang="bg-BG" sz="3600" b="1" dirty="0" smtClean="0"/>
            <a:t>Работни срещи с представители на бизнеса</a:t>
          </a:r>
          <a:endParaRPr lang="bg-BG" sz="3600" dirty="0"/>
        </a:p>
      </dgm:t>
    </dgm:pt>
    <dgm:pt modelId="{DBE0FCC6-672E-498B-83AA-48864DE9C140}" type="sibTrans" cxnId="{195423BD-8417-44FB-8A0B-B7BB7DA8D0CA}">
      <dgm:prSet/>
      <dgm:spPr/>
      <dgm:t>
        <a:bodyPr/>
        <a:lstStyle/>
        <a:p>
          <a:endParaRPr lang="bg-BG"/>
        </a:p>
      </dgm:t>
    </dgm:pt>
    <dgm:pt modelId="{7B2E3A3E-53E6-4C84-BC7E-5DF5EC1134FB}" type="parTrans" cxnId="{195423BD-8417-44FB-8A0B-B7BB7DA8D0CA}">
      <dgm:prSet/>
      <dgm:spPr/>
      <dgm:t>
        <a:bodyPr/>
        <a:lstStyle/>
        <a:p>
          <a:endParaRPr lang="bg-BG"/>
        </a:p>
      </dgm:t>
    </dgm:pt>
    <dgm:pt modelId="{734D4C28-FB7C-4859-B610-867D33179E06}" type="pres">
      <dgm:prSet presAssocID="{628EFBA5-66E8-4AB4-9D01-999150A8A6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72416638-D0F4-4F70-A24D-A6BB5A4341AE}" type="pres">
      <dgm:prSet presAssocID="{363D361A-A2EC-4E81-BDDD-EC0521A3088F}" presName="parentText" presStyleLbl="node1" presStyleIdx="0" presStyleCnt="3" custScaleY="13240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55DE582-3A45-4D58-9B3F-79148B8AD997}" type="pres">
      <dgm:prSet presAssocID="{DBE0FCC6-672E-498B-83AA-48864DE9C140}" presName="spacer" presStyleCnt="0"/>
      <dgm:spPr/>
    </dgm:pt>
    <dgm:pt modelId="{88AFFF10-F66D-4C40-9203-D41EE4759C2A}" type="pres">
      <dgm:prSet presAssocID="{8ED612E3-08C5-4BDC-99EB-95BB3D0AFB2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4BAD005-A0B8-492D-B066-08E7D568B1FC}" type="pres">
      <dgm:prSet presAssocID="{2A6045C7-D9CF-42DA-B213-5052893D0532}" presName="spacer" presStyleCnt="0"/>
      <dgm:spPr/>
    </dgm:pt>
    <dgm:pt modelId="{814240B3-8947-4E28-AD4D-F631D3D3E971}" type="pres">
      <dgm:prSet presAssocID="{FC4B70A3-9740-4AEC-B9E6-8D3DC54053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246639EB-73D8-4DE2-BAAF-5ED6DF33A0DA}" type="presOf" srcId="{8ED612E3-08C5-4BDC-99EB-95BB3D0AFB24}" destId="{88AFFF10-F66D-4C40-9203-D41EE4759C2A}" srcOrd="0" destOrd="0" presId="urn:microsoft.com/office/officeart/2005/8/layout/vList2"/>
    <dgm:cxn modelId="{5022C0FC-61B7-4FE2-A0EB-5CA18972588B}" srcId="{628EFBA5-66E8-4AB4-9D01-999150A8A693}" destId="{8ED612E3-08C5-4BDC-99EB-95BB3D0AFB24}" srcOrd="1" destOrd="0" parTransId="{5EA8A410-9696-4DAE-9C9A-9E841392569D}" sibTransId="{2A6045C7-D9CF-42DA-B213-5052893D0532}"/>
    <dgm:cxn modelId="{195423BD-8417-44FB-8A0B-B7BB7DA8D0CA}" srcId="{628EFBA5-66E8-4AB4-9D01-999150A8A693}" destId="{363D361A-A2EC-4E81-BDDD-EC0521A3088F}" srcOrd="0" destOrd="0" parTransId="{7B2E3A3E-53E6-4C84-BC7E-5DF5EC1134FB}" sibTransId="{DBE0FCC6-672E-498B-83AA-48864DE9C140}"/>
    <dgm:cxn modelId="{4C1F0E65-24DC-4229-9AB4-19C4F79B31B5}" type="presOf" srcId="{FC4B70A3-9740-4AEC-B9E6-8D3DC5405372}" destId="{814240B3-8947-4E28-AD4D-F631D3D3E971}" srcOrd="0" destOrd="0" presId="urn:microsoft.com/office/officeart/2005/8/layout/vList2"/>
    <dgm:cxn modelId="{021C6818-FD2D-4AD4-ACF9-19FB29234027}" type="presOf" srcId="{628EFBA5-66E8-4AB4-9D01-999150A8A693}" destId="{734D4C28-FB7C-4859-B610-867D33179E06}" srcOrd="0" destOrd="0" presId="urn:microsoft.com/office/officeart/2005/8/layout/vList2"/>
    <dgm:cxn modelId="{2A530811-F990-4EA0-AF03-B2A8D47FB60B}" type="presOf" srcId="{363D361A-A2EC-4E81-BDDD-EC0521A3088F}" destId="{72416638-D0F4-4F70-A24D-A6BB5A4341AE}" srcOrd="0" destOrd="0" presId="urn:microsoft.com/office/officeart/2005/8/layout/vList2"/>
    <dgm:cxn modelId="{6A618885-97EA-47BB-B681-5F738768803A}" srcId="{628EFBA5-66E8-4AB4-9D01-999150A8A693}" destId="{FC4B70A3-9740-4AEC-B9E6-8D3DC5405372}" srcOrd="2" destOrd="0" parTransId="{C45CAE05-B3B1-4910-9AAB-F836200D0625}" sibTransId="{D265C021-004B-43E2-AF1F-66F9FDEE2D6F}"/>
    <dgm:cxn modelId="{8991FDFC-5D9F-4954-AB8C-8384603E01EE}" type="presParOf" srcId="{734D4C28-FB7C-4859-B610-867D33179E06}" destId="{72416638-D0F4-4F70-A24D-A6BB5A4341AE}" srcOrd="0" destOrd="0" presId="urn:microsoft.com/office/officeart/2005/8/layout/vList2"/>
    <dgm:cxn modelId="{BCD21336-4B2F-4F0D-9677-4E03F2D9FF24}" type="presParOf" srcId="{734D4C28-FB7C-4859-B610-867D33179E06}" destId="{C55DE582-3A45-4D58-9B3F-79148B8AD997}" srcOrd="1" destOrd="0" presId="urn:microsoft.com/office/officeart/2005/8/layout/vList2"/>
    <dgm:cxn modelId="{AA21ECD3-32AA-4673-89D3-970A0B7FC7BE}" type="presParOf" srcId="{734D4C28-FB7C-4859-B610-867D33179E06}" destId="{88AFFF10-F66D-4C40-9203-D41EE4759C2A}" srcOrd="2" destOrd="0" presId="urn:microsoft.com/office/officeart/2005/8/layout/vList2"/>
    <dgm:cxn modelId="{EAB17303-2046-4305-8975-56FAB199056E}" type="presParOf" srcId="{734D4C28-FB7C-4859-B610-867D33179E06}" destId="{34BAD005-A0B8-492D-B066-08E7D568B1FC}" srcOrd="3" destOrd="0" presId="urn:microsoft.com/office/officeart/2005/8/layout/vList2"/>
    <dgm:cxn modelId="{C967CB84-5ABC-4865-8A4E-505F9B8DA7D8}" type="presParOf" srcId="{734D4C28-FB7C-4859-B610-867D33179E06}" destId="{814240B3-8947-4E28-AD4D-F631D3D3E9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901337-9C1B-4290-BE17-9482D330C7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BE73C82-FF5A-4D0C-A7F8-B0D04446089E}">
      <dgm:prSet phldrT="[Text]" phldr="1"/>
      <dgm:spPr/>
      <dgm:t>
        <a:bodyPr/>
        <a:lstStyle/>
        <a:p>
          <a:endParaRPr lang="bg-BG" dirty="0"/>
        </a:p>
      </dgm:t>
    </dgm:pt>
    <dgm:pt modelId="{960743C9-D3C6-47CD-979A-1A15E84D7696}" type="parTrans" cxnId="{32303118-FE8F-41F5-B06F-0834198A04DC}">
      <dgm:prSet/>
      <dgm:spPr/>
      <dgm:t>
        <a:bodyPr/>
        <a:lstStyle/>
        <a:p>
          <a:endParaRPr lang="bg-BG"/>
        </a:p>
      </dgm:t>
    </dgm:pt>
    <dgm:pt modelId="{CC29FBCD-D9AC-4A8D-AA6C-9B4791242C66}" type="sibTrans" cxnId="{32303118-FE8F-41F5-B06F-0834198A04DC}">
      <dgm:prSet/>
      <dgm:spPr/>
      <dgm:t>
        <a:bodyPr/>
        <a:lstStyle/>
        <a:p>
          <a:endParaRPr lang="bg-BG"/>
        </a:p>
      </dgm:t>
    </dgm:pt>
    <dgm:pt modelId="{F14BE841-6E36-44EE-92D5-C06AE50D774F}">
      <dgm:prSet phldrT="[Text]" custT="1"/>
      <dgm:spPr/>
      <dgm:t>
        <a:bodyPr/>
        <a:lstStyle/>
        <a:p>
          <a:pPr algn="ctr"/>
          <a:r>
            <a:rPr lang="bg-BG" sz="2300" b="1" dirty="0" smtClean="0"/>
            <a:t>Възможност за прилагане на придобитите теоретични знания</a:t>
          </a:r>
          <a:endParaRPr lang="bg-BG" sz="2300" b="1" dirty="0"/>
        </a:p>
      </dgm:t>
    </dgm:pt>
    <dgm:pt modelId="{6980775F-DCA8-43A9-AA9F-18ABB0BC0C43}" type="parTrans" cxnId="{419EF9E9-56DD-43C1-B453-7E5BFA9FAF5C}">
      <dgm:prSet/>
      <dgm:spPr/>
      <dgm:t>
        <a:bodyPr/>
        <a:lstStyle/>
        <a:p>
          <a:endParaRPr lang="bg-BG"/>
        </a:p>
      </dgm:t>
    </dgm:pt>
    <dgm:pt modelId="{DC263A97-81C6-412B-B7C8-B1143662D4B8}" type="sibTrans" cxnId="{419EF9E9-56DD-43C1-B453-7E5BFA9FAF5C}">
      <dgm:prSet/>
      <dgm:spPr/>
      <dgm:t>
        <a:bodyPr/>
        <a:lstStyle/>
        <a:p>
          <a:endParaRPr lang="bg-BG"/>
        </a:p>
      </dgm:t>
    </dgm:pt>
    <dgm:pt modelId="{B159AB3C-AAA5-4C5E-8E11-B5A14EF52E9D}">
      <dgm:prSet phldrT="[Text]" phldr="1"/>
      <dgm:spPr/>
      <dgm:t>
        <a:bodyPr/>
        <a:lstStyle/>
        <a:p>
          <a:endParaRPr lang="bg-BG" dirty="0"/>
        </a:p>
      </dgm:t>
    </dgm:pt>
    <dgm:pt modelId="{EFC5A19D-8327-4FB1-9CF7-CC134398B098}" type="parTrans" cxnId="{2163A4BD-EE38-4B04-89B4-B02B58F4B528}">
      <dgm:prSet/>
      <dgm:spPr/>
      <dgm:t>
        <a:bodyPr/>
        <a:lstStyle/>
        <a:p>
          <a:endParaRPr lang="bg-BG"/>
        </a:p>
      </dgm:t>
    </dgm:pt>
    <dgm:pt modelId="{D2691385-77F2-4C7A-A5C2-F5B757C3CE3D}" type="sibTrans" cxnId="{2163A4BD-EE38-4B04-89B4-B02B58F4B528}">
      <dgm:prSet/>
      <dgm:spPr/>
      <dgm:t>
        <a:bodyPr/>
        <a:lstStyle/>
        <a:p>
          <a:endParaRPr lang="bg-BG"/>
        </a:p>
      </dgm:t>
    </dgm:pt>
    <dgm:pt modelId="{378F001C-D5E0-4685-9C1A-F2146E3F1D9F}">
      <dgm:prSet phldrT="[Text]" custT="1"/>
      <dgm:spPr/>
      <dgm:t>
        <a:bodyPr/>
        <a:lstStyle/>
        <a:p>
          <a:pPr algn="ctr"/>
          <a:r>
            <a:rPr lang="bg-BG" sz="2300" b="1" dirty="0" smtClean="0"/>
            <a:t>Осмисляне на </a:t>
          </a:r>
          <a:r>
            <a:rPr lang="bg-BG" sz="2300" b="1" dirty="0" smtClean="0"/>
            <a:t>свободното </a:t>
          </a:r>
          <a:r>
            <a:rPr lang="bg-BG" sz="2300" b="1" dirty="0" smtClean="0"/>
            <a:t>време</a:t>
          </a:r>
          <a:endParaRPr lang="bg-BG" sz="2300" b="1" dirty="0"/>
        </a:p>
      </dgm:t>
    </dgm:pt>
    <dgm:pt modelId="{1E36DDFE-1803-4BD4-8FDA-35B08371CD8A}" type="parTrans" cxnId="{AFCF1E36-5005-4747-987F-BFD315014A6A}">
      <dgm:prSet/>
      <dgm:spPr/>
      <dgm:t>
        <a:bodyPr/>
        <a:lstStyle/>
        <a:p>
          <a:endParaRPr lang="bg-BG"/>
        </a:p>
      </dgm:t>
    </dgm:pt>
    <dgm:pt modelId="{0A19B50B-4389-48DC-8702-25980F5D0681}" type="sibTrans" cxnId="{AFCF1E36-5005-4747-987F-BFD315014A6A}">
      <dgm:prSet/>
      <dgm:spPr/>
      <dgm:t>
        <a:bodyPr/>
        <a:lstStyle/>
        <a:p>
          <a:endParaRPr lang="bg-BG"/>
        </a:p>
      </dgm:t>
    </dgm:pt>
    <dgm:pt modelId="{C2980510-4191-4BA2-B7FE-85D5E2F1CD16}">
      <dgm:prSet phldrT="[Text]" phldr="1"/>
      <dgm:spPr/>
      <dgm:t>
        <a:bodyPr/>
        <a:lstStyle/>
        <a:p>
          <a:endParaRPr lang="bg-BG" dirty="0"/>
        </a:p>
      </dgm:t>
    </dgm:pt>
    <dgm:pt modelId="{A523B80C-6B7C-4208-A418-1B134F577F3C}" type="parTrans" cxnId="{7A519FDF-DF17-4664-981E-77DC6AE5033E}">
      <dgm:prSet/>
      <dgm:spPr/>
      <dgm:t>
        <a:bodyPr/>
        <a:lstStyle/>
        <a:p>
          <a:endParaRPr lang="bg-BG"/>
        </a:p>
      </dgm:t>
    </dgm:pt>
    <dgm:pt modelId="{9F15381C-C57F-4031-B4E6-1DDBE9EA6418}" type="sibTrans" cxnId="{7A519FDF-DF17-4664-981E-77DC6AE5033E}">
      <dgm:prSet/>
      <dgm:spPr/>
      <dgm:t>
        <a:bodyPr/>
        <a:lstStyle/>
        <a:p>
          <a:endParaRPr lang="bg-BG"/>
        </a:p>
      </dgm:t>
    </dgm:pt>
    <dgm:pt modelId="{B4AA4751-EC7F-4E3D-802D-B689182696C2}">
      <dgm:prSet phldrT="[Text]" custT="1"/>
      <dgm:spPr/>
      <dgm:t>
        <a:bodyPr/>
        <a:lstStyle/>
        <a:p>
          <a:pPr algn="ctr"/>
          <a:r>
            <a:rPr lang="bg-BG" sz="2300" b="1" dirty="0" smtClean="0"/>
            <a:t>Придобиване на житейски компетентности и умения за работа в екип</a:t>
          </a:r>
          <a:endParaRPr lang="bg-BG" sz="2300" b="1" dirty="0"/>
        </a:p>
      </dgm:t>
    </dgm:pt>
    <dgm:pt modelId="{DB4446A3-AE22-4351-8DC0-FF371FBC911F}" type="parTrans" cxnId="{6CED1CFD-3005-4058-BDAC-46DE75F001EC}">
      <dgm:prSet/>
      <dgm:spPr/>
      <dgm:t>
        <a:bodyPr/>
        <a:lstStyle/>
        <a:p>
          <a:endParaRPr lang="bg-BG"/>
        </a:p>
      </dgm:t>
    </dgm:pt>
    <dgm:pt modelId="{B6D9FF63-5E28-4FE5-A16C-CD5456AC7B45}" type="sibTrans" cxnId="{6CED1CFD-3005-4058-BDAC-46DE75F001EC}">
      <dgm:prSet/>
      <dgm:spPr/>
      <dgm:t>
        <a:bodyPr/>
        <a:lstStyle/>
        <a:p>
          <a:endParaRPr lang="bg-BG"/>
        </a:p>
      </dgm:t>
    </dgm:pt>
    <dgm:pt modelId="{D07EFB75-DE0E-40FA-BA1D-965FC83F00DB}" type="pres">
      <dgm:prSet presAssocID="{32901337-9C1B-4290-BE17-9482D330C7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95A58D7-D684-4772-91C7-7A4648226D8D}" type="pres">
      <dgm:prSet presAssocID="{FBE73C82-FF5A-4D0C-A7F8-B0D04446089E}" presName="composite" presStyleCnt="0"/>
      <dgm:spPr/>
    </dgm:pt>
    <dgm:pt modelId="{E7947248-856C-4DAC-8524-39A7855FEAD9}" type="pres">
      <dgm:prSet presAssocID="{FBE73C82-FF5A-4D0C-A7F8-B0D04446089E}" presName="parentText" presStyleLbl="alignNode1" presStyleIdx="0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B347F7B-8028-42A1-9DE4-024573945C4A}" type="pres">
      <dgm:prSet presAssocID="{FBE73C82-FF5A-4D0C-A7F8-B0D04446089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E9D4E23-2A09-4A67-B7C2-8CB93AE6BFE4}" type="pres">
      <dgm:prSet presAssocID="{CC29FBCD-D9AC-4A8D-AA6C-9B4791242C66}" presName="sp" presStyleCnt="0"/>
      <dgm:spPr/>
    </dgm:pt>
    <dgm:pt modelId="{35A93B3C-2B89-4E20-9A97-B8B976BDCDF3}" type="pres">
      <dgm:prSet presAssocID="{B159AB3C-AAA5-4C5E-8E11-B5A14EF52E9D}" presName="composite" presStyleCnt="0"/>
      <dgm:spPr/>
    </dgm:pt>
    <dgm:pt modelId="{42213053-0966-4DC3-BCFC-F0D509D6853C}" type="pres">
      <dgm:prSet presAssocID="{B159AB3C-AAA5-4C5E-8E11-B5A14EF52E9D}" presName="parentText" presStyleLbl="alignNode1" presStyleIdx="1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4649C69-C5E3-4B74-B6DD-A1AC2FFCE8C1}" type="pres">
      <dgm:prSet presAssocID="{B159AB3C-AAA5-4C5E-8E11-B5A14EF52E9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5B8BCCE-A9BA-4E01-951D-C317E903EE52}" type="pres">
      <dgm:prSet presAssocID="{D2691385-77F2-4C7A-A5C2-F5B757C3CE3D}" presName="sp" presStyleCnt="0"/>
      <dgm:spPr/>
    </dgm:pt>
    <dgm:pt modelId="{752CAAEE-4A02-42D2-9CC0-BEB280CB872C}" type="pres">
      <dgm:prSet presAssocID="{C2980510-4191-4BA2-B7FE-85D5E2F1CD16}" presName="composite" presStyleCnt="0"/>
      <dgm:spPr/>
    </dgm:pt>
    <dgm:pt modelId="{6A66128E-0BDC-4E38-91CB-3B245964A31F}" type="pres">
      <dgm:prSet presAssocID="{C2980510-4191-4BA2-B7FE-85D5E2F1CD16}" presName="parentText" presStyleLbl="alignNode1" presStyleIdx="2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DE1DAB0-238A-4050-A347-1DCCB9AD32DE}" type="pres">
      <dgm:prSet presAssocID="{C2980510-4191-4BA2-B7FE-85D5E2F1CD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19EF9E9-56DD-43C1-B453-7E5BFA9FAF5C}" srcId="{FBE73C82-FF5A-4D0C-A7F8-B0D04446089E}" destId="{F14BE841-6E36-44EE-92D5-C06AE50D774F}" srcOrd="0" destOrd="0" parTransId="{6980775F-DCA8-43A9-AA9F-18ABB0BC0C43}" sibTransId="{DC263A97-81C6-412B-B7C8-B1143662D4B8}"/>
    <dgm:cxn modelId="{C380F771-D085-4842-87DA-2F0F7CC9F410}" type="presOf" srcId="{C2980510-4191-4BA2-B7FE-85D5E2F1CD16}" destId="{6A66128E-0BDC-4E38-91CB-3B245964A31F}" srcOrd="0" destOrd="0" presId="urn:microsoft.com/office/officeart/2005/8/layout/chevron2"/>
    <dgm:cxn modelId="{AA1278EB-9042-48B3-857C-AF333CA26BC8}" type="presOf" srcId="{378F001C-D5E0-4685-9C1A-F2146E3F1D9F}" destId="{34649C69-C5E3-4B74-B6DD-A1AC2FFCE8C1}" srcOrd="0" destOrd="0" presId="urn:microsoft.com/office/officeart/2005/8/layout/chevron2"/>
    <dgm:cxn modelId="{32303118-FE8F-41F5-B06F-0834198A04DC}" srcId="{32901337-9C1B-4290-BE17-9482D330C7A4}" destId="{FBE73C82-FF5A-4D0C-A7F8-B0D04446089E}" srcOrd="0" destOrd="0" parTransId="{960743C9-D3C6-47CD-979A-1A15E84D7696}" sibTransId="{CC29FBCD-D9AC-4A8D-AA6C-9B4791242C66}"/>
    <dgm:cxn modelId="{7A519FDF-DF17-4664-981E-77DC6AE5033E}" srcId="{32901337-9C1B-4290-BE17-9482D330C7A4}" destId="{C2980510-4191-4BA2-B7FE-85D5E2F1CD16}" srcOrd="2" destOrd="0" parTransId="{A523B80C-6B7C-4208-A418-1B134F577F3C}" sibTransId="{9F15381C-C57F-4031-B4E6-1DDBE9EA6418}"/>
    <dgm:cxn modelId="{8268F506-D984-458C-A229-484BFB6BAA49}" type="presOf" srcId="{32901337-9C1B-4290-BE17-9482D330C7A4}" destId="{D07EFB75-DE0E-40FA-BA1D-965FC83F00DB}" srcOrd="0" destOrd="0" presId="urn:microsoft.com/office/officeart/2005/8/layout/chevron2"/>
    <dgm:cxn modelId="{2163A4BD-EE38-4B04-89B4-B02B58F4B528}" srcId="{32901337-9C1B-4290-BE17-9482D330C7A4}" destId="{B159AB3C-AAA5-4C5E-8E11-B5A14EF52E9D}" srcOrd="1" destOrd="0" parTransId="{EFC5A19D-8327-4FB1-9CF7-CC134398B098}" sibTransId="{D2691385-77F2-4C7A-A5C2-F5B757C3CE3D}"/>
    <dgm:cxn modelId="{3038C77D-9F3E-40BD-80C8-79D50489BA53}" type="presOf" srcId="{B159AB3C-AAA5-4C5E-8E11-B5A14EF52E9D}" destId="{42213053-0966-4DC3-BCFC-F0D509D6853C}" srcOrd="0" destOrd="0" presId="urn:microsoft.com/office/officeart/2005/8/layout/chevron2"/>
    <dgm:cxn modelId="{1F3F2663-D5BD-4CC7-8F52-97F6BF5D73A4}" type="presOf" srcId="{B4AA4751-EC7F-4E3D-802D-B689182696C2}" destId="{6DE1DAB0-238A-4050-A347-1DCCB9AD32DE}" srcOrd="0" destOrd="0" presId="urn:microsoft.com/office/officeart/2005/8/layout/chevron2"/>
    <dgm:cxn modelId="{C347DF29-FF2F-42A6-99D0-19CFDE9D9368}" type="presOf" srcId="{F14BE841-6E36-44EE-92D5-C06AE50D774F}" destId="{CB347F7B-8028-42A1-9DE4-024573945C4A}" srcOrd="0" destOrd="0" presId="urn:microsoft.com/office/officeart/2005/8/layout/chevron2"/>
    <dgm:cxn modelId="{6CED1CFD-3005-4058-BDAC-46DE75F001EC}" srcId="{C2980510-4191-4BA2-B7FE-85D5E2F1CD16}" destId="{B4AA4751-EC7F-4E3D-802D-B689182696C2}" srcOrd="0" destOrd="0" parTransId="{DB4446A3-AE22-4351-8DC0-FF371FBC911F}" sibTransId="{B6D9FF63-5E28-4FE5-A16C-CD5456AC7B45}"/>
    <dgm:cxn modelId="{AFCF1E36-5005-4747-987F-BFD315014A6A}" srcId="{B159AB3C-AAA5-4C5E-8E11-B5A14EF52E9D}" destId="{378F001C-D5E0-4685-9C1A-F2146E3F1D9F}" srcOrd="0" destOrd="0" parTransId="{1E36DDFE-1803-4BD4-8FDA-35B08371CD8A}" sibTransId="{0A19B50B-4389-48DC-8702-25980F5D0681}"/>
    <dgm:cxn modelId="{F6BDD48B-11AC-4D23-9EBF-EC9613DD1C94}" type="presOf" srcId="{FBE73C82-FF5A-4D0C-A7F8-B0D04446089E}" destId="{E7947248-856C-4DAC-8524-39A7855FEAD9}" srcOrd="0" destOrd="0" presId="urn:microsoft.com/office/officeart/2005/8/layout/chevron2"/>
    <dgm:cxn modelId="{EFC71B82-AA23-41AF-9006-CAE94F05C42A}" type="presParOf" srcId="{D07EFB75-DE0E-40FA-BA1D-965FC83F00DB}" destId="{D95A58D7-D684-4772-91C7-7A4648226D8D}" srcOrd="0" destOrd="0" presId="urn:microsoft.com/office/officeart/2005/8/layout/chevron2"/>
    <dgm:cxn modelId="{A2318709-01C9-4B25-8760-1395788526E6}" type="presParOf" srcId="{D95A58D7-D684-4772-91C7-7A4648226D8D}" destId="{E7947248-856C-4DAC-8524-39A7855FEAD9}" srcOrd="0" destOrd="0" presId="urn:microsoft.com/office/officeart/2005/8/layout/chevron2"/>
    <dgm:cxn modelId="{1821495E-479C-419C-9815-DF8F2568440D}" type="presParOf" srcId="{D95A58D7-D684-4772-91C7-7A4648226D8D}" destId="{CB347F7B-8028-42A1-9DE4-024573945C4A}" srcOrd="1" destOrd="0" presId="urn:microsoft.com/office/officeart/2005/8/layout/chevron2"/>
    <dgm:cxn modelId="{EE4BCF74-08CC-410C-AF27-8BC334A0F775}" type="presParOf" srcId="{D07EFB75-DE0E-40FA-BA1D-965FC83F00DB}" destId="{6E9D4E23-2A09-4A67-B7C2-8CB93AE6BFE4}" srcOrd="1" destOrd="0" presId="urn:microsoft.com/office/officeart/2005/8/layout/chevron2"/>
    <dgm:cxn modelId="{34999150-9333-4DCB-85AD-2F94B3025640}" type="presParOf" srcId="{D07EFB75-DE0E-40FA-BA1D-965FC83F00DB}" destId="{35A93B3C-2B89-4E20-9A97-B8B976BDCDF3}" srcOrd="2" destOrd="0" presId="urn:microsoft.com/office/officeart/2005/8/layout/chevron2"/>
    <dgm:cxn modelId="{0A4FC4C1-3625-4F59-8F4A-04F152B572AC}" type="presParOf" srcId="{35A93B3C-2B89-4E20-9A97-B8B976BDCDF3}" destId="{42213053-0966-4DC3-BCFC-F0D509D6853C}" srcOrd="0" destOrd="0" presId="urn:microsoft.com/office/officeart/2005/8/layout/chevron2"/>
    <dgm:cxn modelId="{63A7A1C1-E0D2-4C98-B99E-BED232A7C88E}" type="presParOf" srcId="{35A93B3C-2B89-4E20-9A97-B8B976BDCDF3}" destId="{34649C69-C5E3-4B74-B6DD-A1AC2FFCE8C1}" srcOrd="1" destOrd="0" presId="urn:microsoft.com/office/officeart/2005/8/layout/chevron2"/>
    <dgm:cxn modelId="{CA921942-B51C-4089-ADEF-A6BF602788A7}" type="presParOf" srcId="{D07EFB75-DE0E-40FA-BA1D-965FC83F00DB}" destId="{65B8BCCE-A9BA-4E01-951D-C317E903EE52}" srcOrd="3" destOrd="0" presId="urn:microsoft.com/office/officeart/2005/8/layout/chevron2"/>
    <dgm:cxn modelId="{1F11F41F-66E7-4789-8AB7-299515FAFA03}" type="presParOf" srcId="{D07EFB75-DE0E-40FA-BA1D-965FC83F00DB}" destId="{752CAAEE-4A02-42D2-9CC0-BEB280CB872C}" srcOrd="4" destOrd="0" presId="urn:microsoft.com/office/officeart/2005/8/layout/chevron2"/>
    <dgm:cxn modelId="{8EDDEABD-0820-43EA-98C4-BB38ED2F0011}" type="presParOf" srcId="{752CAAEE-4A02-42D2-9CC0-BEB280CB872C}" destId="{6A66128E-0BDC-4E38-91CB-3B245964A31F}" srcOrd="0" destOrd="0" presId="urn:microsoft.com/office/officeart/2005/8/layout/chevron2"/>
    <dgm:cxn modelId="{39A599B1-8179-48A8-9531-1E88EA20AD9C}" type="presParOf" srcId="{752CAAEE-4A02-42D2-9CC0-BEB280CB872C}" destId="{6DE1DAB0-238A-4050-A347-1DCCB9AD32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2901337-9C1B-4290-BE17-9482D330C7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07EFB75-DE0E-40FA-BA1D-965FC83F00DB}" type="pres">
      <dgm:prSet presAssocID="{32901337-9C1B-4290-BE17-9482D330C7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31304E07-8232-43D6-B010-1AD514BE0BEA}" type="presOf" srcId="{32901337-9C1B-4290-BE17-9482D330C7A4}" destId="{D07EFB75-DE0E-40FA-BA1D-965FC83F00DB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43275A8-7154-4272-8103-BFE1592D29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25ED736B-03FB-4298-B070-8559757E431F}">
      <dgm:prSet phldrT="[Text]" custT="1"/>
      <dgm:spPr/>
      <dgm:t>
        <a:bodyPr/>
        <a:lstStyle/>
        <a:p>
          <a:r>
            <a:rPr lang="bg-BG" sz="2400" dirty="0" smtClean="0"/>
            <a:t>-</a:t>
          </a:r>
          <a:r>
            <a:rPr lang="bg-BG" sz="2400" b="1" dirty="0" smtClean="0"/>
            <a:t>Повторихме информационната кампания....</a:t>
          </a:r>
          <a:endParaRPr lang="bg-BG" sz="2400" b="1" dirty="0"/>
        </a:p>
      </dgm:t>
    </dgm:pt>
    <dgm:pt modelId="{A97F9F15-3BE2-4697-A828-4EF9140696A3}" type="parTrans" cxnId="{CE728DA1-1895-4851-8115-855ACB15AA84}">
      <dgm:prSet/>
      <dgm:spPr/>
      <dgm:t>
        <a:bodyPr/>
        <a:lstStyle/>
        <a:p>
          <a:endParaRPr lang="bg-BG"/>
        </a:p>
      </dgm:t>
    </dgm:pt>
    <dgm:pt modelId="{78B69129-8258-4B0D-A0DA-4FFEDDA4B2A5}" type="sibTrans" cxnId="{CE728DA1-1895-4851-8115-855ACB15AA84}">
      <dgm:prSet/>
      <dgm:spPr/>
      <dgm:t>
        <a:bodyPr/>
        <a:lstStyle/>
        <a:p>
          <a:endParaRPr lang="bg-BG"/>
        </a:p>
      </dgm:t>
    </dgm:pt>
    <dgm:pt modelId="{EBC6922A-4CA4-459A-AA49-3DE30739EAB0}">
      <dgm:prSet phldrT="[Text]" custT="1"/>
      <dgm:spPr/>
      <dgm:t>
        <a:bodyPr/>
        <a:lstStyle/>
        <a:p>
          <a:r>
            <a:rPr lang="bg-BG" sz="2400" dirty="0" smtClean="0"/>
            <a:t>-</a:t>
          </a:r>
          <a:r>
            <a:rPr lang="bg-BG" sz="2400" b="1" dirty="0" smtClean="0"/>
            <a:t>Раздадохме брошури </a:t>
          </a:r>
          <a:endParaRPr lang="bg-BG" sz="2400" b="1" dirty="0"/>
        </a:p>
      </dgm:t>
    </dgm:pt>
    <dgm:pt modelId="{E3C7DFD6-26C1-49DB-8556-1B53F484E857}" type="parTrans" cxnId="{B08D3144-FC11-4AF9-896A-F961465992FC}">
      <dgm:prSet/>
      <dgm:spPr/>
      <dgm:t>
        <a:bodyPr/>
        <a:lstStyle/>
        <a:p>
          <a:endParaRPr lang="bg-BG"/>
        </a:p>
      </dgm:t>
    </dgm:pt>
    <dgm:pt modelId="{10165FCC-5B12-4DF9-9205-E8E553B02FC1}" type="sibTrans" cxnId="{B08D3144-FC11-4AF9-896A-F961465992FC}">
      <dgm:prSet/>
      <dgm:spPr/>
      <dgm:t>
        <a:bodyPr/>
        <a:lstStyle/>
        <a:p>
          <a:endParaRPr lang="bg-BG"/>
        </a:p>
      </dgm:t>
    </dgm:pt>
    <dgm:pt modelId="{0C322AA5-219D-47BD-90D9-AADCA9C53E8E}">
      <dgm:prSet phldrT="[Text]" custT="1"/>
      <dgm:spPr/>
      <dgm:t>
        <a:bodyPr/>
        <a:lstStyle/>
        <a:p>
          <a:r>
            <a:rPr lang="bg-BG" sz="2400" dirty="0" smtClean="0"/>
            <a:t>-</a:t>
          </a:r>
          <a:r>
            <a:rPr lang="bg-BG" sz="2400" b="1" dirty="0" smtClean="0"/>
            <a:t>Информационно табло със снимков материал</a:t>
          </a:r>
          <a:endParaRPr lang="bg-BG" sz="2400" b="1" dirty="0"/>
        </a:p>
      </dgm:t>
    </dgm:pt>
    <dgm:pt modelId="{0B08C428-567D-4D43-A324-B0346FBE230F}" type="parTrans" cxnId="{95E8F0A5-6959-4FFF-A3C0-59CD434755CF}">
      <dgm:prSet/>
      <dgm:spPr/>
      <dgm:t>
        <a:bodyPr/>
        <a:lstStyle/>
        <a:p>
          <a:endParaRPr lang="bg-BG"/>
        </a:p>
      </dgm:t>
    </dgm:pt>
    <dgm:pt modelId="{658260F6-44ED-4B29-81A8-842BBD19EBBA}" type="sibTrans" cxnId="{95E8F0A5-6959-4FFF-A3C0-59CD434755CF}">
      <dgm:prSet/>
      <dgm:spPr/>
      <dgm:t>
        <a:bodyPr/>
        <a:lstStyle/>
        <a:p>
          <a:endParaRPr lang="bg-BG"/>
        </a:p>
      </dgm:t>
    </dgm:pt>
    <dgm:pt modelId="{2BA94556-6E8B-4AED-9366-88E462784297}">
      <dgm:prSet phldrT="[Text]" custT="1"/>
      <dgm:spPr/>
      <dgm:t>
        <a:bodyPr/>
        <a:lstStyle/>
        <a:p>
          <a:r>
            <a:rPr lang="bg-BG" sz="2400" dirty="0" smtClean="0"/>
            <a:t>-</a:t>
          </a:r>
          <a:r>
            <a:rPr lang="bg-BG" sz="2400" b="1" dirty="0" smtClean="0"/>
            <a:t>Час на класа – “Участие на ПГ по електротехника в проект”Ученически практики”</a:t>
          </a:r>
          <a:endParaRPr lang="bg-BG" sz="2400" b="1" dirty="0"/>
        </a:p>
      </dgm:t>
    </dgm:pt>
    <dgm:pt modelId="{2AF014A6-7CDE-4D27-8EFC-936036A2349A}" type="parTrans" cxnId="{E60F69B9-C642-4A99-9EA8-0009486E1819}">
      <dgm:prSet/>
      <dgm:spPr/>
      <dgm:t>
        <a:bodyPr/>
        <a:lstStyle/>
        <a:p>
          <a:endParaRPr lang="bg-BG"/>
        </a:p>
      </dgm:t>
    </dgm:pt>
    <dgm:pt modelId="{1885D63A-618F-4267-96DC-17D976783E5C}" type="sibTrans" cxnId="{E60F69B9-C642-4A99-9EA8-0009486E1819}">
      <dgm:prSet/>
      <dgm:spPr/>
      <dgm:t>
        <a:bodyPr/>
        <a:lstStyle/>
        <a:p>
          <a:endParaRPr lang="bg-BG"/>
        </a:p>
      </dgm:t>
    </dgm:pt>
    <dgm:pt modelId="{07887936-0102-4704-918A-EA8EACA35E58}">
      <dgm:prSet phldrT="[Text]" custT="1"/>
      <dgm:spPr/>
      <dgm:t>
        <a:bodyPr/>
        <a:lstStyle/>
        <a:p>
          <a:r>
            <a:rPr lang="bg-BG" sz="2400" dirty="0" smtClean="0"/>
            <a:t>-</a:t>
          </a:r>
          <a:r>
            <a:rPr lang="bg-BG" sz="2400" b="1" dirty="0" smtClean="0"/>
            <a:t>Подадени 94 заявления за включване в проекта </a:t>
          </a:r>
          <a:endParaRPr lang="bg-BG" sz="2400" b="1" dirty="0"/>
        </a:p>
      </dgm:t>
    </dgm:pt>
    <dgm:pt modelId="{AEA7CE21-8FDA-474C-9013-BB62F5969EFE}" type="parTrans" cxnId="{4A66737C-FDFB-47B9-9D32-0E051ED2CB80}">
      <dgm:prSet/>
      <dgm:spPr/>
      <dgm:t>
        <a:bodyPr/>
        <a:lstStyle/>
        <a:p>
          <a:endParaRPr lang="bg-BG"/>
        </a:p>
      </dgm:t>
    </dgm:pt>
    <dgm:pt modelId="{57551F58-AB66-4600-8F18-125953D3E78F}" type="sibTrans" cxnId="{4A66737C-FDFB-47B9-9D32-0E051ED2CB80}">
      <dgm:prSet/>
      <dgm:spPr/>
      <dgm:t>
        <a:bodyPr/>
        <a:lstStyle/>
        <a:p>
          <a:endParaRPr lang="bg-BG"/>
        </a:p>
      </dgm:t>
    </dgm:pt>
    <dgm:pt modelId="{06D0B721-5D1E-4A7D-82F4-65F8A909122C}" type="pres">
      <dgm:prSet presAssocID="{443275A8-7154-4272-8103-BFE1592D29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A64B17D-5F7F-4F9B-811D-2FD7EBEC2DF2}" type="pres">
      <dgm:prSet presAssocID="{25ED736B-03FB-4298-B070-8559757E431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071F2E3-205A-4C1B-A409-17CCAC50F839}" type="pres">
      <dgm:prSet presAssocID="{78B69129-8258-4B0D-A0DA-4FFEDDA4B2A5}" presName="spacer" presStyleCnt="0"/>
      <dgm:spPr/>
    </dgm:pt>
    <dgm:pt modelId="{826E6491-105E-4551-A228-D7AD10DA2CF6}" type="pres">
      <dgm:prSet presAssocID="{EBC6922A-4CA4-459A-AA49-3DE30739EAB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CF0A7A9-3A50-42A3-BD6A-B986E9BA0529}" type="pres">
      <dgm:prSet presAssocID="{10165FCC-5B12-4DF9-9205-E8E553B02FC1}" presName="spacer" presStyleCnt="0"/>
      <dgm:spPr/>
    </dgm:pt>
    <dgm:pt modelId="{12B55F43-A0BC-4980-9BC3-7346DDB6A678}" type="pres">
      <dgm:prSet presAssocID="{0C322AA5-219D-47BD-90D9-AADCA9C53E8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1E311AC-6CF5-450E-A047-3C874F9DA099}" type="pres">
      <dgm:prSet presAssocID="{658260F6-44ED-4B29-81A8-842BBD19EBBA}" presName="spacer" presStyleCnt="0"/>
      <dgm:spPr/>
    </dgm:pt>
    <dgm:pt modelId="{C4F2FFAD-CF25-4EB7-A028-AD682D671565}" type="pres">
      <dgm:prSet presAssocID="{2BA94556-6E8B-4AED-9366-88E46278429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515894-CB47-42E7-8FE8-EEE6B012C192}" type="pres">
      <dgm:prSet presAssocID="{1885D63A-618F-4267-96DC-17D976783E5C}" presName="spacer" presStyleCnt="0"/>
      <dgm:spPr/>
    </dgm:pt>
    <dgm:pt modelId="{14566F8C-8ABE-4C3E-BFE5-C44C560B41A3}" type="pres">
      <dgm:prSet presAssocID="{07887936-0102-4704-918A-EA8EACA35E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60F69B9-C642-4A99-9EA8-0009486E1819}" srcId="{443275A8-7154-4272-8103-BFE1592D2935}" destId="{2BA94556-6E8B-4AED-9366-88E462784297}" srcOrd="3" destOrd="0" parTransId="{2AF014A6-7CDE-4D27-8EFC-936036A2349A}" sibTransId="{1885D63A-618F-4267-96DC-17D976783E5C}"/>
    <dgm:cxn modelId="{4A66737C-FDFB-47B9-9D32-0E051ED2CB80}" srcId="{443275A8-7154-4272-8103-BFE1592D2935}" destId="{07887936-0102-4704-918A-EA8EACA35E58}" srcOrd="4" destOrd="0" parTransId="{AEA7CE21-8FDA-474C-9013-BB62F5969EFE}" sibTransId="{57551F58-AB66-4600-8F18-125953D3E78F}"/>
    <dgm:cxn modelId="{4139A8A8-A93A-452F-BDC4-801AD1966F45}" type="presOf" srcId="{EBC6922A-4CA4-459A-AA49-3DE30739EAB0}" destId="{826E6491-105E-4551-A228-D7AD10DA2CF6}" srcOrd="0" destOrd="0" presId="urn:microsoft.com/office/officeart/2005/8/layout/vList2"/>
    <dgm:cxn modelId="{F750C022-3F23-4BDE-A84F-C74E3B086A08}" type="presOf" srcId="{25ED736B-03FB-4298-B070-8559757E431F}" destId="{8A64B17D-5F7F-4F9B-811D-2FD7EBEC2DF2}" srcOrd="0" destOrd="0" presId="urn:microsoft.com/office/officeart/2005/8/layout/vList2"/>
    <dgm:cxn modelId="{CE728DA1-1895-4851-8115-855ACB15AA84}" srcId="{443275A8-7154-4272-8103-BFE1592D2935}" destId="{25ED736B-03FB-4298-B070-8559757E431F}" srcOrd="0" destOrd="0" parTransId="{A97F9F15-3BE2-4697-A828-4EF9140696A3}" sibTransId="{78B69129-8258-4B0D-A0DA-4FFEDDA4B2A5}"/>
    <dgm:cxn modelId="{95E8F0A5-6959-4FFF-A3C0-59CD434755CF}" srcId="{443275A8-7154-4272-8103-BFE1592D2935}" destId="{0C322AA5-219D-47BD-90D9-AADCA9C53E8E}" srcOrd="2" destOrd="0" parTransId="{0B08C428-567D-4D43-A324-B0346FBE230F}" sibTransId="{658260F6-44ED-4B29-81A8-842BBD19EBBA}"/>
    <dgm:cxn modelId="{B08D3144-FC11-4AF9-896A-F961465992FC}" srcId="{443275A8-7154-4272-8103-BFE1592D2935}" destId="{EBC6922A-4CA4-459A-AA49-3DE30739EAB0}" srcOrd="1" destOrd="0" parTransId="{E3C7DFD6-26C1-49DB-8556-1B53F484E857}" sibTransId="{10165FCC-5B12-4DF9-9205-E8E553B02FC1}"/>
    <dgm:cxn modelId="{3992EFD1-EAEF-4439-B2FA-7E8AF4757170}" type="presOf" srcId="{443275A8-7154-4272-8103-BFE1592D2935}" destId="{06D0B721-5D1E-4A7D-82F4-65F8A909122C}" srcOrd="0" destOrd="0" presId="urn:microsoft.com/office/officeart/2005/8/layout/vList2"/>
    <dgm:cxn modelId="{E9ED9C90-58F0-4F60-AAD5-A6F6771592B1}" type="presOf" srcId="{07887936-0102-4704-918A-EA8EACA35E58}" destId="{14566F8C-8ABE-4C3E-BFE5-C44C560B41A3}" srcOrd="0" destOrd="0" presId="urn:microsoft.com/office/officeart/2005/8/layout/vList2"/>
    <dgm:cxn modelId="{8A4F331C-CFBE-472B-8DD3-5E4A4F56D90E}" type="presOf" srcId="{2BA94556-6E8B-4AED-9366-88E462784297}" destId="{C4F2FFAD-CF25-4EB7-A028-AD682D671565}" srcOrd="0" destOrd="0" presId="urn:microsoft.com/office/officeart/2005/8/layout/vList2"/>
    <dgm:cxn modelId="{3450A8D8-B586-4796-A674-DCEB57F9A26A}" type="presOf" srcId="{0C322AA5-219D-47BD-90D9-AADCA9C53E8E}" destId="{12B55F43-A0BC-4980-9BC3-7346DDB6A678}" srcOrd="0" destOrd="0" presId="urn:microsoft.com/office/officeart/2005/8/layout/vList2"/>
    <dgm:cxn modelId="{E46BD3E2-CE19-439A-8B3F-41C49DEE4F77}" type="presParOf" srcId="{06D0B721-5D1E-4A7D-82F4-65F8A909122C}" destId="{8A64B17D-5F7F-4F9B-811D-2FD7EBEC2DF2}" srcOrd="0" destOrd="0" presId="urn:microsoft.com/office/officeart/2005/8/layout/vList2"/>
    <dgm:cxn modelId="{917E5DF5-4DB9-440F-9359-542DA02C4541}" type="presParOf" srcId="{06D0B721-5D1E-4A7D-82F4-65F8A909122C}" destId="{A071F2E3-205A-4C1B-A409-17CCAC50F839}" srcOrd="1" destOrd="0" presId="urn:microsoft.com/office/officeart/2005/8/layout/vList2"/>
    <dgm:cxn modelId="{EF4374A9-917B-43AC-9F4D-2DCAFA8B71F3}" type="presParOf" srcId="{06D0B721-5D1E-4A7D-82F4-65F8A909122C}" destId="{826E6491-105E-4551-A228-D7AD10DA2CF6}" srcOrd="2" destOrd="0" presId="urn:microsoft.com/office/officeart/2005/8/layout/vList2"/>
    <dgm:cxn modelId="{6A40C59D-F863-46BF-B8B0-C9E618B0821D}" type="presParOf" srcId="{06D0B721-5D1E-4A7D-82F4-65F8A909122C}" destId="{5CF0A7A9-3A50-42A3-BD6A-B986E9BA0529}" srcOrd="3" destOrd="0" presId="urn:microsoft.com/office/officeart/2005/8/layout/vList2"/>
    <dgm:cxn modelId="{BDBD7039-68E9-4EE7-A9DD-8073592EE1C0}" type="presParOf" srcId="{06D0B721-5D1E-4A7D-82F4-65F8A909122C}" destId="{12B55F43-A0BC-4980-9BC3-7346DDB6A678}" srcOrd="4" destOrd="0" presId="urn:microsoft.com/office/officeart/2005/8/layout/vList2"/>
    <dgm:cxn modelId="{309A6731-B997-4697-84C5-A53AECDA9CC2}" type="presParOf" srcId="{06D0B721-5D1E-4A7D-82F4-65F8A909122C}" destId="{B1E311AC-6CF5-450E-A047-3C874F9DA099}" srcOrd="5" destOrd="0" presId="urn:microsoft.com/office/officeart/2005/8/layout/vList2"/>
    <dgm:cxn modelId="{31D61285-C11B-4CA9-9C5E-1813DF47F15C}" type="presParOf" srcId="{06D0B721-5D1E-4A7D-82F4-65F8A909122C}" destId="{C4F2FFAD-CF25-4EB7-A028-AD682D671565}" srcOrd="6" destOrd="0" presId="urn:microsoft.com/office/officeart/2005/8/layout/vList2"/>
    <dgm:cxn modelId="{15D3EEEB-CE7B-488A-9CBD-79DB56203A01}" type="presParOf" srcId="{06D0B721-5D1E-4A7D-82F4-65F8A909122C}" destId="{1F515894-CB47-42E7-8FE8-EEE6B012C192}" srcOrd="7" destOrd="0" presId="urn:microsoft.com/office/officeart/2005/8/layout/vList2"/>
    <dgm:cxn modelId="{93F79765-1BF1-4B6A-96C7-D42FE168EB28}" type="presParOf" srcId="{06D0B721-5D1E-4A7D-82F4-65F8A909122C}" destId="{14566F8C-8ABE-4C3E-BFE5-C44C560B41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2901337-9C1B-4290-BE17-9482D330C7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07EFB75-DE0E-40FA-BA1D-965FC83F00DB}" type="pres">
      <dgm:prSet presAssocID="{32901337-9C1B-4290-BE17-9482D330C7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6619A3D0-A4AF-4AA1-BA47-DE83697DEB6D}" type="presOf" srcId="{32901337-9C1B-4290-BE17-9482D330C7A4}" destId="{D07EFB75-DE0E-40FA-BA1D-965FC83F00DB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43275A8-7154-4272-8103-BFE1592D29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25ED736B-03FB-4298-B070-8559757E431F}">
      <dgm:prSet phldrT="[Text]" custT="1"/>
      <dgm:spPr/>
      <dgm:t>
        <a:bodyPr/>
        <a:lstStyle/>
        <a:p>
          <a:pPr algn="ctr"/>
          <a:r>
            <a:rPr lang="bg-BG" sz="2800" b="1" i="1" dirty="0" smtClean="0">
              <a:latin typeface="Mistral" panose="03090702030407020403" pitchFamily="66" charset="0"/>
            </a:rPr>
            <a:t>Благодарим на нашите партньори – представители на бизнеса</a:t>
          </a:r>
          <a:r>
            <a:rPr lang="bg-BG" sz="2400" b="1" i="1" dirty="0" smtClean="0">
              <a:latin typeface="Mistral" panose="03090702030407020403" pitchFamily="66" charset="0"/>
            </a:rPr>
            <a:t>!</a:t>
          </a:r>
          <a:endParaRPr lang="bg-BG" sz="2400" b="1" i="1" dirty="0">
            <a:latin typeface="Mistral" panose="03090702030407020403" pitchFamily="66" charset="0"/>
          </a:endParaRPr>
        </a:p>
      </dgm:t>
    </dgm:pt>
    <dgm:pt modelId="{A97F9F15-3BE2-4697-A828-4EF9140696A3}" type="parTrans" cxnId="{CE728DA1-1895-4851-8115-855ACB15AA84}">
      <dgm:prSet/>
      <dgm:spPr/>
      <dgm:t>
        <a:bodyPr/>
        <a:lstStyle/>
        <a:p>
          <a:endParaRPr lang="bg-BG"/>
        </a:p>
      </dgm:t>
    </dgm:pt>
    <dgm:pt modelId="{78B69129-8258-4B0D-A0DA-4FFEDDA4B2A5}" type="sibTrans" cxnId="{CE728DA1-1895-4851-8115-855ACB15AA84}">
      <dgm:prSet/>
      <dgm:spPr/>
      <dgm:t>
        <a:bodyPr/>
        <a:lstStyle/>
        <a:p>
          <a:endParaRPr lang="bg-BG"/>
        </a:p>
      </dgm:t>
    </dgm:pt>
    <dgm:pt modelId="{06D0B721-5D1E-4A7D-82F4-65F8A909122C}" type="pres">
      <dgm:prSet presAssocID="{443275A8-7154-4272-8103-BFE1592D29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A64B17D-5F7F-4F9B-811D-2FD7EBEC2DF2}" type="pres">
      <dgm:prSet presAssocID="{25ED736B-03FB-4298-B070-8559757E431F}" presName="parentText" presStyleLbl="node1" presStyleIdx="0" presStyleCnt="1" custAng="20926109" custScaleX="40467" custLinFactNeighborX="13085" custLinFactNeighborY="-1605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32D25DD-38AB-457F-8B85-B0B982C03B16}" type="presOf" srcId="{25ED736B-03FB-4298-B070-8559757E431F}" destId="{8A64B17D-5F7F-4F9B-811D-2FD7EBEC2DF2}" srcOrd="0" destOrd="0" presId="urn:microsoft.com/office/officeart/2005/8/layout/vList2"/>
    <dgm:cxn modelId="{CE728DA1-1895-4851-8115-855ACB15AA84}" srcId="{443275A8-7154-4272-8103-BFE1592D2935}" destId="{25ED736B-03FB-4298-B070-8559757E431F}" srcOrd="0" destOrd="0" parTransId="{A97F9F15-3BE2-4697-A828-4EF9140696A3}" sibTransId="{78B69129-8258-4B0D-A0DA-4FFEDDA4B2A5}"/>
    <dgm:cxn modelId="{2649CF94-6AC7-46AE-8E0D-7ABEDC4E6DF4}" type="presOf" srcId="{443275A8-7154-4272-8103-BFE1592D2935}" destId="{06D0B721-5D1E-4A7D-82F4-65F8A909122C}" srcOrd="0" destOrd="0" presId="urn:microsoft.com/office/officeart/2005/8/layout/vList2"/>
    <dgm:cxn modelId="{20C348F9-728F-49DD-8180-2F3A8446941F}" type="presParOf" srcId="{06D0B721-5D1E-4A7D-82F4-65F8A909122C}" destId="{8A64B17D-5F7F-4F9B-811D-2FD7EBEC2D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B2901-8EA8-480F-BD4C-5FE0302FFC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AAF73AB7-9BC3-4ACF-B90F-50A49ADDF658}">
      <dgm:prSet phldrT="[Text]"/>
      <dgm:spPr/>
      <dgm:t>
        <a:bodyPr/>
        <a:lstStyle/>
        <a:p>
          <a:r>
            <a:rPr lang="bg-BG" b="1" dirty="0" smtClean="0"/>
            <a:t>професия</a:t>
          </a:r>
        </a:p>
        <a:p>
          <a:r>
            <a:rPr lang="bg-BG" b="1" dirty="0" smtClean="0"/>
            <a:t>ЕЛЕКТРОТЕХНИК</a:t>
          </a:r>
          <a:endParaRPr lang="bg-BG" b="1" dirty="0"/>
        </a:p>
      </dgm:t>
    </dgm:pt>
    <dgm:pt modelId="{EE192CBF-18F8-404F-9ABD-EC404FFB63F9}" type="parTrans" cxnId="{447E1CA8-7E1A-4E02-A1C3-165174B9C475}">
      <dgm:prSet/>
      <dgm:spPr/>
      <dgm:t>
        <a:bodyPr/>
        <a:lstStyle/>
        <a:p>
          <a:endParaRPr lang="bg-BG"/>
        </a:p>
      </dgm:t>
    </dgm:pt>
    <dgm:pt modelId="{5966D963-994B-40BA-9DD9-7A43C024822B}" type="sibTrans" cxnId="{447E1CA8-7E1A-4E02-A1C3-165174B9C475}">
      <dgm:prSet/>
      <dgm:spPr/>
      <dgm:t>
        <a:bodyPr/>
        <a:lstStyle/>
        <a:p>
          <a:endParaRPr lang="bg-BG"/>
        </a:p>
      </dgm:t>
    </dgm:pt>
    <dgm:pt modelId="{D507258B-7296-4597-94B5-E54D86BF5040}">
      <dgm:prSet phldrT="[Text]"/>
      <dgm:spPr/>
      <dgm:t>
        <a:bodyPr/>
        <a:lstStyle/>
        <a:p>
          <a:pPr algn="ctr"/>
          <a:r>
            <a:rPr lang="bg-BG" b="1" dirty="0" smtClean="0"/>
            <a:t>специалност ЕЛЕКТРОДОМАКИНСКА ТЕХНИКА</a:t>
          </a:r>
          <a:endParaRPr lang="bg-BG" b="1" dirty="0"/>
        </a:p>
      </dgm:t>
    </dgm:pt>
    <dgm:pt modelId="{3670C6DF-2548-4093-ACE9-03BE2489D089}" type="parTrans" cxnId="{073CAB64-B80D-40AA-8480-BB1C5CA5496E}">
      <dgm:prSet/>
      <dgm:spPr/>
      <dgm:t>
        <a:bodyPr/>
        <a:lstStyle/>
        <a:p>
          <a:endParaRPr lang="bg-BG"/>
        </a:p>
      </dgm:t>
    </dgm:pt>
    <dgm:pt modelId="{869B724F-7F8C-491B-97A8-40F5D859AC37}" type="sibTrans" cxnId="{073CAB64-B80D-40AA-8480-BB1C5CA5496E}">
      <dgm:prSet/>
      <dgm:spPr/>
      <dgm:t>
        <a:bodyPr/>
        <a:lstStyle/>
        <a:p>
          <a:endParaRPr lang="bg-BG"/>
        </a:p>
      </dgm:t>
    </dgm:pt>
    <dgm:pt modelId="{F319CB39-E80D-40F8-AC92-424CA41C8CDA}">
      <dgm:prSet phldrT="[Text]"/>
      <dgm:spPr/>
      <dgm:t>
        <a:bodyPr/>
        <a:lstStyle/>
        <a:p>
          <a:r>
            <a:rPr lang="bg-BG" b="1" dirty="0" smtClean="0"/>
            <a:t>професия</a:t>
          </a:r>
        </a:p>
        <a:p>
          <a:r>
            <a:rPr lang="bg-BG" b="1" dirty="0" smtClean="0"/>
            <a:t>ТЕХНИК НА КОМПЮТЪРНИ СИСТЕМИ</a:t>
          </a:r>
          <a:endParaRPr lang="bg-BG" b="1" dirty="0"/>
        </a:p>
      </dgm:t>
    </dgm:pt>
    <dgm:pt modelId="{B58510E4-5535-46BD-A417-761335C311C0}" type="parTrans" cxnId="{B6B62E95-FBC2-4D1A-ADA1-A13C36CCD6E2}">
      <dgm:prSet/>
      <dgm:spPr/>
      <dgm:t>
        <a:bodyPr/>
        <a:lstStyle/>
        <a:p>
          <a:endParaRPr lang="bg-BG"/>
        </a:p>
      </dgm:t>
    </dgm:pt>
    <dgm:pt modelId="{974FB9B8-2EC8-42A3-88DC-CCB51A55EDC6}" type="sibTrans" cxnId="{B6B62E95-FBC2-4D1A-ADA1-A13C36CCD6E2}">
      <dgm:prSet/>
      <dgm:spPr/>
      <dgm:t>
        <a:bodyPr/>
        <a:lstStyle/>
        <a:p>
          <a:endParaRPr lang="bg-BG"/>
        </a:p>
      </dgm:t>
    </dgm:pt>
    <dgm:pt modelId="{6E8D3CD5-0A5B-4AD9-AF66-64D0CFEEE559}">
      <dgm:prSet phldrT="[Text]"/>
      <dgm:spPr/>
      <dgm:t>
        <a:bodyPr/>
        <a:lstStyle/>
        <a:p>
          <a:pPr algn="ctr"/>
          <a:r>
            <a:rPr lang="bg-BG" b="1" dirty="0" smtClean="0"/>
            <a:t>специалност              КОМПЮТЪРНИ МРЕЖИ</a:t>
          </a:r>
          <a:endParaRPr lang="bg-BG" b="1" dirty="0"/>
        </a:p>
      </dgm:t>
    </dgm:pt>
    <dgm:pt modelId="{086C1B1F-798E-40BC-85EB-D8182E595CF4}" type="parTrans" cxnId="{38EACC7E-54FC-41F7-8E7B-4F9D4B78667B}">
      <dgm:prSet/>
      <dgm:spPr/>
      <dgm:t>
        <a:bodyPr/>
        <a:lstStyle/>
        <a:p>
          <a:endParaRPr lang="bg-BG"/>
        </a:p>
      </dgm:t>
    </dgm:pt>
    <dgm:pt modelId="{46B95237-11B2-42A6-A4FB-8FDD6DB86CBD}" type="sibTrans" cxnId="{38EACC7E-54FC-41F7-8E7B-4F9D4B78667B}">
      <dgm:prSet/>
      <dgm:spPr/>
      <dgm:t>
        <a:bodyPr/>
        <a:lstStyle/>
        <a:p>
          <a:endParaRPr lang="bg-BG"/>
        </a:p>
      </dgm:t>
    </dgm:pt>
    <dgm:pt modelId="{0C7A929F-85F5-47DD-958E-5FE8A84A3ED2}">
      <dgm:prSet phldrT="[Text]"/>
      <dgm:spPr/>
      <dgm:t>
        <a:bodyPr/>
        <a:lstStyle/>
        <a:p>
          <a:r>
            <a:rPr lang="bg-BG" b="1" dirty="0" smtClean="0"/>
            <a:t>професия</a:t>
          </a:r>
        </a:p>
        <a:p>
          <a:r>
            <a:rPr lang="bg-BG" b="1" dirty="0" smtClean="0"/>
            <a:t>ПРОГРАМИСТ</a:t>
          </a:r>
          <a:endParaRPr lang="bg-BG" b="1" dirty="0"/>
        </a:p>
      </dgm:t>
    </dgm:pt>
    <dgm:pt modelId="{0F0344A7-9FE2-4178-B215-354D9BE6438F}" type="parTrans" cxnId="{9A9BEEB5-C21E-4FE8-B179-CC2E22622735}">
      <dgm:prSet/>
      <dgm:spPr/>
      <dgm:t>
        <a:bodyPr/>
        <a:lstStyle/>
        <a:p>
          <a:endParaRPr lang="bg-BG"/>
        </a:p>
      </dgm:t>
    </dgm:pt>
    <dgm:pt modelId="{8E43B735-3ECC-4082-BE93-90E581FB041D}" type="sibTrans" cxnId="{9A9BEEB5-C21E-4FE8-B179-CC2E22622735}">
      <dgm:prSet/>
      <dgm:spPr/>
      <dgm:t>
        <a:bodyPr/>
        <a:lstStyle/>
        <a:p>
          <a:endParaRPr lang="bg-BG"/>
        </a:p>
      </dgm:t>
    </dgm:pt>
    <dgm:pt modelId="{630411EC-C831-4691-980E-157C9238A841}">
      <dgm:prSet phldrT="[Text]"/>
      <dgm:spPr/>
      <dgm:t>
        <a:bodyPr/>
        <a:lstStyle/>
        <a:p>
          <a:pPr algn="ctr"/>
          <a:r>
            <a:rPr lang="bg-BG" b="1" dirty="0" smtClean="0"/>
            <a:t>специалност                         СИСТЕМНО ПРОГРАМИРАНЕ</a:t>
          </a:r>
          <a:endParaRPr lang="bg-BG" b="1" dirty="0"/>
        </a:p>
      </dgm:t>
    </dgm:pt>
    <dgm:pt modelId="{35D400A0-81B4-488E-8246-1391F1807F55}" type="parTrans" cxnId="{54885163-037F-4536-B402-CC0A13B93EB7}">
      <dgm:prSet/>
      <dgm:spPr/>
      <dgm:t>
        <a:bodyPr/>
        <a:lstStyle/>
        <a:p>
          <a:endParaRPr lang="bg-BG"/>
        </a:p>
      </dgm:t>
    </dgm:pt>
    <dgm:pt modelId="{FB772A69-F50B-4367-8B82-F67EF328BF1B}" type="sibTrans" cxnId="{54885163-037F-4536-B402-CC0A13B93EB7}">
      <dgm:prSet/>
      <dgm:spPr/>
      <dgm:t>
        <a:bodyPr/>
        <a:lstStyle/>
        <a:p>
          <a:endParaRPr lang="bg-BG"/>
        </a:p>
      </dgm:t>
    </dgm:pt>
    <dgm:pt modelId="{A98B8FBB-A752-4C12-8592-D0F10A21077B}" type="pres">
      <dgm:prSet presAssocID="{E4EB2901-8EA8-480F-BD4C-5FE0302FFC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BD9745C-4B4F-476D-BEE4-78856B851112}" type="pres">
      <dgm:prSet presAssocID="{AAF73AB7-9BC3-4ACF-B90F-50A49ADDF658}" presName="linNode" presStyleCnt="0"/>
      <dgm:spPr/>
    </dgm:pt>
    <dgm:pt modelId="{17D96E65-46FF-423A-A4C7-19BD20231BC1}" type="pres">
      <dgm:prSet presAssocID="{AAF73AB7-9BC3-4ACF-B90F-50A49ADDF65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DA6F89-BB41-44F7-B12B-49DB83F041D3}" type="pres">
      <dgm:prSet presAssocID="{AAF73AB7-9BC3-4ACF-B90F-50A49ADDF65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06DD107-3B85-4C3D-973F-B5EB19A7A61F}" type="pres">
      <dgm:prSet presAssocID="{5966D963-994B-40BA-9DD9-7A43C024822B}" presName="sp" presStyleCnt="0"/>
      <dgm:spPr/>
    </dgm:pt>
    <dgm:pt modelId="{8C12556D-DCF2-4EC4-AA51-A256EDCF871C}" type="pres">
      <dgm:prSet presAssocID="{F319CB39-E80D-40F8-AC92-424CA41C8CDA}" presName="linNode" presStyleCnt="0"/>
      <dgm:spPr/>
    </dgm:pt>
    <dgm:pt modelId="{7EF2FEB2-4DF0-4895-A1FE-7D68C2EF58A7}" type="pres">
      <dgm:prSet presAssocID="{F319CB39-E80D-40F8-AC92-424CA41C8CD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8C59243-B43E-43AE-9332-1FF273608127}" type="pres">
      <dgm:prSet presAssocID="{F319CB39-E80D-40F8-AC92-424CA41C8CD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3A102AB-E9A7-438E-AABA-07EA9A4410B6}" type="pres">
      <dgm:prSet presAssocID="{974FB9B8-2EC8-42A3-88DC-CCB51A55EDC6}" presName="sp" presStyleCnt="0"/>
      <dgm:spPr/>
    </dgm:pt>
    <dgm:pt modelId="{F0177ABB-47CD-4017-94B6-60E7AC918D95}" type="pres">
      <dgm:prSet presAssocID="{0C7A929F-85F5-47DD-958E-5FE8A84A3ED2}" presName="linNode" presStyleCnt="0"/>
      <dgm:spPr/>
    </dgm:pt>
    <dgm:pt modelId="{4D1CCD03-9837-40B9-924E-A6459E4DB438}" type="pres">
      <dgm:prSet presAssocID="{0C7A929F-85F5-47DD-958E-5FE8A84A3ED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74BC3CC-57D4-4A62-A04E-662649B94CED}" type="pres">
      <dgm:prSet presAssocID="{0C7A929F-85F5-47DD-958E-5FE8A84A3ED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63E9A16-306C-4792-86CE-188BB6C71F02}" type="presOf" srcId="{F319CB39-E80D-40F8-AC92-424CA41C8CDA}" destId="{7EF2FEB2-4DF0-4895-A1FE-7D68C2EF58A7}" srcOrd="0" destOrd="0" presId="urn:microsoft.com/office/officeart/2005/8/layout/vList5"/>
    <dgm:cxn modelId="{B6B62E95-FBC2-4D1A-ADA1-A13C36CCD6E2}" srcId="{E4EB2901-8EA8-480F-BD4C-5FE0302FFC0D}" destId="{F319CB39-E80D-40F8-AC92-424CA41C8CDA}" srcOrd="1" destOrd="0" parTransId="{B58510E4-5535-46BD-A417-761335C311C0}" sibTransId="{974FB9B8-2EC8-42A3-88DC-CCB51A55EDC6}"/>
    <dgm:cxn modelId="{CD1C9908-C3D8-4E4A-A4AB-7A14362E81CA}" type="presOf" srcId="{6E8D3CD5-0A5B-4AD9-AF66-64D0CFEEE559}" destId="{F8C59243-B43E-43AE-9332-1FF273608127}" srcOrd="0" destOrd="0" presId="urn:microsoft.com/office/officeart/2005/8/layout/vList5"/>
    <dgm:cxn modelId="{54885163-037F-4536-B402-CC0A13B93EB7}" srcId="{0C7A929F-85F5-47DD-958E-5FE8A84A3ED2}" destId="{630411EC-C831-4691-980E-157C9238A841}" srcOrd="0" destOrd="0" parTransId="{35D400A0-81B4-488E-8246-1391F1807F55}" sibTransId="{FB772A69-F50B-4367-8B82-F67EF328BF1B}"/>
    <dgm:cxn modelId="{E5F68FAD-3925-4D5C-BBE7-C552081E5545}" type="presOf" srcId="{630411EC-C831-4691-980E-157C9238A841}" destId="{574BC3CC-57D4-4A62-A04E-662649B94CED}" srcOrd="0" destOrd="0" presId="urn:microsoft.com/office/officeart/2005/8/layout/vList5"/>
    <dgm:cxn modelId="{073CAB64-B80D-40AA-8480-BB1C5CA5496E}" srcId="{AAF73AB7-9BC3-4ACF-B90F-50A49ADDF658}" destId="{D507258B-7296-4597-94B5-E54D86BF5040}" srcOrd="0" destOrd="0" parTransId="{3670C6DF-2548-4093-ACE9-03BE2489D089}" sibTransId="{869B724F-7F8C-491B-97A8-40F5D859AC37}"/>
    <dgm:cxn modelId="{447E1CA8-7E1A-4E02-A1C3-165174B9C475}" srcId="{E4EB2901-8EA8-480F-BD4C-5FE0302FFC0D}" destId="{AAF73AB7-9BC3-4ACF-B90F-50A49ADDF658}" srcOrd="0" destOrd="0" parTransId="{EE192CBF-18F8-404F-9ABD-EC404FFB63F9}" sibTransId="{5966D963-994B-40BA-9DD9-7A43C024822B}"/>
    <dgm:cxn modelId="{54B06CAF-717C-4BA9-B7C9-C986425D8991}" type="presOf" srcId="{E4EB2901-8EA8-480F-BD4C-5FE0302FFC0D}" destId="{A98B8FBB-A752-4C12-8592-D0F10A21077B}" srcOrd="0" destOrd="0" presId="urn:microsoft.com/office/officeart/2005/8/layout/vList5"/>
    <dgm:cxn modelId="{38EACC7E-54FC-41F7-8E7B-4F9D4B78667B}" srcId="{F319CB39-E80D-40F8-AC92-424CA41C8CDA}" destId="{6E8D3CD5-0A5B-4AD9-AF66-64D0CFEEE559}" srcOrd="0" destOrd="0" parTransId="{086C1B1F-798E-40BC-85EB-D8182E595CF4}" sibTransId="{46B95237-11B2-42A6-A4FB-8FDD6DB86CBD}"/>
    <dgm:cxn modelId="{DD59F7DD-5074-483F-B101-E929F722AFE8}" type="presOf" srcId="{AAF73AB7-9BC3-4ACF-B90F-50A49ADDF658}" destId="{17D96E65-46FF-423A-A4C7-19BD20231BC1}" srcOrd="0" destOrd="0" presId="urn:microsoft.com/office/officeart/2005/8/layout/vList5"/>
    <dgm:cxn modelId="{C9FA9629-3D1B-4D5B-AD03-B068AEB127BC}" type="presOf" srcId="{0C7A929F-85F5-47DD-958E-5FE8A84A3ED2}" destId="{4D1CCD03-9837-40B9-924E-A6459E4DB438}" srcOrd="0" destOrd="0" presId="urn:microsoft.com/office/officeart/2005/8/layout/vList5"/>
    <dgm:cxn modelId="{9A9BEEB5-C21E-4FE8-B179-CC2E22622735}" srcId="{E4EB2901-8EA8-480F-BD4C-5FE0302FFC0D}" destId="{0C7A929F-85F5-47DD-958E-5FE8A84A3ED2}" srcOrd="2" destOrd="0" parTransId="{0F0344A7-9FE2-4178-B215-354D9BE6438F}" sibTransId="{8E43B735-3ECC-4082-BE93-90E581FB041D}"/>
    <dgm:cxn modelId="{7C75E5CD-BA91-4027-A947-309E322CE58B}" type="presOf" srcId="{D507258B-7296-4597-94B5-E54D86BF5040}" destId="{83DA6F89-BB41-44F7-B12B-49DB83F041D3}" srcOrd="0" destOrd="0" presId="urn:microsoft.com/office/officeart/2005/8/layout/vList5"/>
    <dgm:cxn modelId="{E80E600A-EC3A-447E-93A4-50BE0A73E629}" type="presParOf" srcId="{A98B8FBB-A752-4C12-8592-D0F10A21077B}" destId="{ABD9745C-4B4F-476D-BEE4-78856B851112}" srcOrd="0" destOrd="0" presId="urn:microsoft.com/office/officeart/2005/8/layout/vList5"/>
    <dgm:cxn modelId="{A4B3E64E-CA50-468F-960F-57979CA94542}" type="presParOf" srcId="{ABD9745C-4B4F-476D-BEE4-78856B851112}" destId="{17D96E65-46FF-423A-A4C7-19BD20231BC1}" srcOrd="0" destOrd="0" presId="urn:microsoft.com/office/officeart/2005/8/layout/vList5"/>
    <dgm:cxn modelId="{9E9AC170-346D-41BC-93A6-8C1B98F32D9B}" type="presParOf" srcId="{ABD9745C-4B4F-476D-BEE4-78856B851112}" destId="{83DA6F89-BB41-44F7-B12B-49DB83F041D3}" srcOrd="1" destOrd="0" presId="urn:microsoft.com/office/officeart/2005/8/layout/vList5"/>
    <dgm:cxn modelId="{7D305311-9991-4568-B6BF-634BDE070B09}" type="presParOf" srcId="{A98B8FBB-A752-4C12-8592-D0F10A21077B}" destId="{706DD107-3B85-4C3D-973F-B5EB19A7A61F}" srcOrd="1" destOrd="0" presId="urn:microsoft.com/office/officeart/2005/8/layout/vList5"/>
    <dgm:cxn modelId="{507B7794-157B-4031-9DC7-27E0BF5F28AA}" type="presParOf" srcId="{A98B8FBB-A752-4C12-8592-D0F10A21077B}" destId="{8C12556D-DCF2-4EC4-AA51-A256EDCF871C}" srcOrd="2" destOrd="0" presId="urn:microsoft.com/office/officeart/2005/8/layout/vList5"/>
    <dgm:cxn modelId="{F4C2E059-82D6-4423-B419-95BD5AF29D3D}" type="presParOf" srcId="{8C12556D-DCF2-4EC4-AA51-A256EDCF871C}" destId="{7EF2FEB2-4DF0-4895-A1FE-7D68C2EF58A7}" srcOrd="0" destOrd="0" presId="urn:microsoft.com/office/officeart/2005/8/layout/vList5"/>
    <dgm:cxn modelId="{36E04FE0-BC2C-428A-B3BA-001C0C2B48FD}" type="presParOf" srcId="{8C12556D-DCF2-4EC4-AA51-A256EDCF871C}" destId="{F8C59243-B43E-43AE-9332-1FF273608127}" srcOrd="1" destOrd="0" presId="urn:microsoft.com/office/officeart/2005/8/layout/vList5"/>
    <dgm:cxn modelId="{298D9CA1-9502-404F-B26F-D99A2846AFD4}" type="presParOf" srcId="{A98B8FBB-A752-4C12-8592-D0F10A21077B}" destId="{43A102AB-E9A7-438E-AABA-07EA9A4410B6}" srcOrd="3" destOrd="0" presId="urn:microsoft.com/office/officeart/2005/8/layout/vList5"/>
    <dgm:cxn modelId="{319A45EB-3637-4BCA-8517-45509FA02B0B}" type="presParOf" srcId="{A98B8FBB-A752-4C12-8592-D0F10A21077B}" destId="{F0177ABB-47CD-4017-94B6-60E7AC918D95}" srcOrd="4" destOrd="0" presId="urn:microsoft.com/office/officeart/2005/8/layout/vList5"/>
    <dgm:cxn modelId="{2D974574-8F92-41FD-A894-FD0F0B47401C}" type="presParOf" srcId="{F0177ABB-47CD-4017-94B6-60E7AC918D95}" destId="{4D1CCD03-9837-40B9-924E-A6459E4DB438}" srcOrd="0" destOrd="0" presId="urn:microsoft.com/office/officeart/2005/8/layout/vList5"/>
    <dgm:cxn modelId="{D7B6CDB9-BBE2-41DC-AA4B-3F584AA54372}" type="presParOf" srcId="{F0177ABB-47CD-4017-94B6-60E7AC918D95}" destId="{574BC3CC-57D4-4A62-A04E-662649B94C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52FA3D-4927-4A50-BFD5-450811B8999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418C7-7E0D-4B62-AC15-0143524E5170}">
      <dgm:prSet phldrT="[Text]" custT="1"/>
      <dgm:spPr/>
      <dgm:t>
        <a:bodyPr/>
        <a:lstStyle/>
        <a:p>
          <a:r>
            <a:rPr lang="bg-BG" sz="2000" b="1" dirty="0" smtClean="0"/>
            <a:t>Функционален експерт</a:t>
          </a:r>
        </a:p>
        <a:p>
          <a:endParaRPr lang="bg-BG" sz="1100" b="1" dirty="0"/>
        </a:p>
      </dgm:t>
    </dgm:pt>
    <dgm:pt modelId="{C5E6498C-91C7-47FF-BB8C-A523777CECD1}" type="parTrans" cxnId="{9BA312C1-045F-4781-AB23-7B47C796F489}">
      <dgm:prSet/>
      <dgm:spPr/>
      <dgm:t>
        <a:bodyPr/>
        <a:lstStyle/>
        <a:p>
          <a:endParaRPr lang="bg-BG"/>
        </a:p>
      </dgm:t>
    </dgm:pt>
    <dgm:pt modelId="{E062072E-0BAA-427B-B2B1-EBBBFA139933}" type="sibTrans" cxnId="{9BA312C1-045F-4781-AB23-7B47C796F489}">
      <dgm:prSet/>
      <dgm:spPr/>
      <dgm:t>
        <a:bodyPr/>
        <a:lstStyle/>
        <a:p>
          <a:endParaRPr lang="bg-BG"/>
        </a:p>
      </dgm:t>
    </dgm:pt>
    <dgm:pt modelId="{3E1CE919-B05F-4059-8D00-5F30FBFCBAC4}">
      <dgm:prSet phldrT="[Text]" custT="1"/>
      <dgm:spPr/>
      <dgm:t>
        <a:bodyPr/>
        <a:lstStyle/>
        <a:p>
          <a:r>
            <a:rPr lang="bg-BG" sz="2000" b="1" dirty="0" smtClean="0"/>
            <a:t>Училищен финансист</a:t>
          </a:r>
          <a:endParaRPr lang="bg-BG" sz="2000" b="1" dirty="0"/>
        </a:p>
      </dgm:t>
    </dgm:pt>
    <dgm:pt modelId="{6035D2DC-299C-45E1-969A-0582E2C70C7C}" type="parTrans" cxnId="{82F9AFB4-193C-4CBF-8C37-BC442C4E92E5}">
      <dgm:prSet/>
      <dgm:spPr/>
      <dgm:t>
        <a:bodyPr/>
        <a:lstStyle/>
        <a:p>
          <a:endParaRPr lang="bg-BG"/>
        </a:p>
      </dgm:t>
    </dgm:pt>
    <dgm:pt modelId="{751151CA-510E-4094-BA75-D2FDA2A76CC0}" type="sibTrans" cxnId="{82F9AFB4-193C-4CBF-8C37-BC442C4E92E5}">
      <dgm:prSet/>
      <dgm:spPr/>
      <dgm:t>
        <a:bodyPr/>
        <a:lstStyle/>
        <a:p>
          <a:endParaRPr lang="bg-BG"/>
        </a:p>
      </dgm:t>
    </dgm:pt>
    <dgm:pt modelId="{4A9BEBFD-DD4B-4AA3-9B89-9EC89715D3A9}">
      <dgm:prSet phldrT="[Text]" custT="1"/>
      <dgm:spPr/>
      <dgm:t>
        <a:bodyPr/>
        <a:lstStyle/>
        <a:p>
          <a:r>
            <a:rPr lang="bg-BG" sz="2000" b="1" dirty="0" smtClean="0"/>
            <a:t>Консултант на учениците за избор на практика</a:t>
          </a:r>
          <a:endParaRPr lang="bg-BG" sz="2000" b="1" dirty="0"/>
        </a:p>
      </dgm:t>
    </dgm:pt>
    <dgm:pt modelId="{876AADFA-9DA8-4BA3-B987-C849067F1FA5}" type="parTrans" cxnId="{4A20C050-908B-4ECA-8E34-97DE8F15DF88}">
      <dgm:prSet/>
      <dgm:spPr/>
      <dgm:t>
        <a:bodyPr/>
        <a:lstStyle/>
        <a:p>
          <a:endParaRPr lang="bg-BG"/>
        </a:p>
      </dgm:t>
    </dgm:pt>
    <dgm:pt modelId="{3671CF17-5C65-4C0E-B1D8-13A8D9835382}" type="sibTrans" cxnId="{4A20C050-908B-4ECA-8E34-97DE8F15DF88}">
      <dgm:prSet/>
      <dgm:spPr/>
      <dgm:t>
        <a:bodyPr/>
        <a:lstStyle/>
        <a:p>
          <a:endParaRPr lang="bg-BG"/>
        </a:p>
      </dgm:t>
    </dgm:pt>
    <dgm:pt modelId="{B0AB2FD7-CD3F-47FF-9720-5C05E9BE7E13}">
      <dgm:prSet phldrT="[Text]" custT="1"/>
      <dgm:spPr/>
      <dgm:t>
        <a:bodyPr/>
        <a:lstStyle/>
        <a:p>
          <a:r>
            <a:rPr lang="bg-BG" sz="2000" b="1" dirty="0" smtClean="0"/>
            <a:t>Наблюдаващи учители</a:t>
          </a:r>
          <a:endParaRPr lang="bg-BG" sz="2000" b="1" dirty="0"/>
        </a:p>
      </dgm:t>
    </dgm:pt>
    <dgm:pt modelId="{D15AAA84-DCE8-4F93-8DE4-7DAD3156EAB3}" type="parTrans" cxnId="{1B50CD24-6890-4F9A-883D-7E4072903573}">
      <dgm:prSet/>
      <dgm:spPr/>
      <dgm:t>
        <a:bodyPr/>
        <a:lstStyle/>
        <a:p>
          <a:endParaRPr lang="bg-BG"/>
        </a:p>
      </dgm:t>
    </dgm:pt>
    <dgm:pt modelId="{6CA9379E-2ED4-4D80-A189-9E2E708EC9FA}" type="sibTrans" cxnId="{1B50CD24-6890-4F9A-883D-7E4072903573}">
      <dgm:prSet/>
      <dgm:spPr/>
      <dgm:t>
        <a:bodyPr/>
        <a:lstStyle/>
        <a:p>
          <a:endParaRPr lang="bg-BG"/>
        </a:p>
      </dgm:t>
    </dgm:pt>
    <dgm:pt modelId="{81E6E270-6474-48A3-8CE4-D6A3D68CA9DB}">
      <dgm:prSet phldrT="[Text]" custT="1"/>
      <dgm:spPr/>
      <dgm:t>
        <a:bodyPr/>
        <a:lstStyle/>
        <a:p>
          <a:r>
            <a:rPr lang="bg-BG" sz="2000" b="1" dirty="0" smtClean="0"/>
            <a:t>Наставници</a:t>
          </a:r>
          <a:endParaRPr lang="bg-BG" sz="2000" b="1" dirty="0"/>
        </a:p>
      </dgm:t>
    </dgm:pt>
    <dgm:pt modelId="{976041B8-F6B4-431B-99CB-2B4B9FC258DE}" type="parTrans" cxnId="{E51F4B7B-7BB1-44AB-B806-CD9F6412196B}">
      <dgm:prSet/>
      <dgm:spPr/>
      <dgm:t>
        <a:bodyPr/>
        <a:lstStyle/>
        <a:p>
          <a:endParaRPr lang="en-US"/>
        </a:p>
      </dgm:t>
    </dgm:pt>
    <dgm:pt modelId="{B9C8FAA7-882D-4382-9209-FA8887A64775}" type="sibTrans" cxnId="{E51F4B7B-7BB1-44AB-B806-CD9F6412196B}">
      <dgm:prSet/>
      <dgm:spPr/>
      <dgm:t>
        <a:bodyPr/>
        <a:lstStyle/>
        <a:p>
          <a:endParaRPr lang="en-US"/>
        </a:p>
      </dgm:t>
    </dgm:pt>
    <dgm:pt modelId="{96252A81-D907-4CA9-9561-77140C63BC4F}" type="pres">
      <dgm:prSet presAssocID="{E452FA3D-4927-4A50-BFD5-450811B8999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bg-BG"/>
        </a:p>
      </dgm:t>
    </dgm:pt>
    <dgm:pt modelId="{04CD1A03-0494-4E9C-90AF-456BFD553D1B}" type="pres">
      <dgm:prSet presAssocID="{E452FA3D-4927-4A50-BFD5-450811B89993}" presName="pyramid" presStyleLbl="node1" presStyleIdx="0" presStyleCnt="1"/>
      <dgm:spPr/>
    </dgm:pt>
    <dgm:pt modelId="{C0C25DA3-4E87-49FA-BDBA-1918A23D9126}" type="pres">
      <dgm:prSet presAssocID="{E452FA3D-4927-4A50-BFD5-450811B89993}" presName="theList" presStyleCnt="0"/>
      <dgm:spPr/>
    </dgm:pt>
    <dgm:pt modelId="{3ECCAE33-8628-49FB-84D6-34B109E7EBC1}" type="pres">
      <dgm:prSet presAssocID="{B1D418C7-7E0D-4B62-AC15-0143524E5170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E53BAB4-4A4D-4396-AD07-3D3D40E7D1E6}" type="pres">
      <dgm:prSet presAssocID="{B1D418C7-7E0D-4B62-AC15-0143524E5170}" presName="aSpace" presStyleCnt="0"/>
      <dgm:spPr/>
    </dgm:pt>
    <dgm:pt modelId="{A82BD02D-33CE-4AD5-A2C7-929DC881790A}" type="pres">
      <dgm:prSet presAssocID="{3E1CE919-B05F-4059-8D00-5F30FBFCBAC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3957BF1-B51E-41C1-8886-89D109F2395A}" type="pres">
      <dgm:prSet presAssocID="{3E1CE919-B05F-4059-8D00-5F30FBFCBAC4}" presName="aSpace" presStyleCnt="0"/>
      <dgm:spPr/>
    </dgm:pt>
    <dgm:pt modelId="{D5DCF17A-9F17-47C9-9DBD-51A68F516A28}" type="pres">
      <dgm:prSet presAssocID="{4A9BEBFD-DD4B-4AA3-9B89-9EC89715D3A9}" presName="aNode" presStyleLbl="fgAcc1" presStyleIdx="2" presStyleCnt="5" custLinFactNeighborX="2140" custLinFactNeighborY="326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6BA6B08-1BE2-4990-9CEB-D9234B75E362}" type="pres">
      <dgm:prSet presAssocID="{4A9BEBFD-DD4B-4AA3-9B89-9EC89715D3A9}" presName="aSpace" presStyleCnt="0"/>
      <dgm:spPr/>
    </dgm:pt>
    <dgm:pt modelId="{02BA003A-AE55-4C56-8DAE-C8F10E23724E}" type="pres">
      <dgm:prSet presAssocID="{B0AB2FD7-CD3F-47FF-9720-5C05E9BE7E13}" presName="aNode" presStyleLbl="fgAcc1" presStyleIdx="3" presStyleCnt="5" custLinFactNeighborX="4490" custLinFactNeighborY="-308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07129F4-9E92-424E-814A-A5FCD5011DDA}" type="pres">
      <dgm:prSet presAssocID="{B0AB2FD7-CD3F-47FF-9720-5C05E9BE7E13}" presName="aSpace" presStyleCnt="0"/>
      <dgm:spPr/>
    </dgm:pt>
    <dgm:pt modelId="{B5F9D801-46F2-4EB2-9470-2BCE1CCE67C1}" type="pres">
      <dgm:prSet presAssocID="{81E6E270-6474-48A3-8CE4-D6A3D68CA9DB}" presName="aNode" presStyleLbl="fgAcc1" presStyleIdx="4" presStyleCnt="5" custAng="0" custScaleY="125014" custLinFactY="71" custLinFactNeighborX="449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32EAD-82C1-4633-939D-F23ADD68B445}" type="pres">
      <dgm:prSet presAssocID="{81E6E270-6474-48A3-8CE4-D6A3D68CA9DB}" presName="aSpace" presStyleCnt="0"/>
      <dgm:spPr/>
    </dgm:pt>
  </dgm:ptLst>
  <dgm:cxnLst>
    <dgm:cxn modelId="{D3F78774-2F2B-4007-821E-AE457F8B0BA0}" type="presOf" srcId="{B0AB2FD7-CD3F-47FF-9720-5C05E9BE7E13}" destId="{02BA003A-AE55-4C56-8DAE-C8F10E23724E}" srcOrd="0" destOrd="0" presId="urn:microsoft.com/office/officeart/2005/8/layout/pyramid2"/>
    <dgm:cxn modelId="{34334DFA-D988-4AF2-BEE5-CE93C39F5163}" type="presOf" srcId="{3E1CE919-B05F-4059-8D00-5F30FBFCBAC4}" destId="{A82BD02D-33CE-4AD5-A2C7-929DC881790A}" srcOrd="0" destOrd="0" presId="urn:microsoft.com/office/officeart/2005/8/layout/pyramid2"/>
    <dgm:cxn modelId="{4A20C050-908B-4ECA-8E34-97DE8F15DF88}" srcId="{E452FA3D-4927-4A50-BFD5-450811B89993}" destId="{4A9BEBFD-DD4B-4AA3-9B89-9EC89715D3A9}" srcOrd="2" destOrd="0" parTransId="{876AADFA-9DA8-4BA3-B987-C849067F1FA5}" sibTransId="{3671CF17-5C65-4C0E-B1D8-13A8D9835382}"/>
    <dgm:cxn modelId="{DBA921B6-4CF3-4E85-8702-D376BEBEC599}" type="presOf" srcId="{B1D418C7-7E0D-4B62-AC15-0143524E5170}" destId="{3ECCAE33-8628-49FB-84D6-34B109E7EBC1}" srcOrd="0" destOrd="0" presId="urn:microsoft.com/office/officeart/2005/8/layout/pyramid2"/>
    <dgm:cxn modelId="{41501DBD-8703-41B0-8E40-30DBDBE8A2E8}" type="presOf" srcId="{E452FA3D-4927-4A50-BFD5-450811B89993}" destId="{96252A81-D907-4CA9-9561-77140C63BC4F}" srcOrd="0" destOrd="0" presId="urn:microsoft.com/office/officeart/2005/8/layout/pyramid2"/>
    <dgm:cxn modelId="{592814AC-78F7-4BFE-BEE3-F4E3E6C3EA3F}" type="presOf" srcId="{4A9BEBFD-DD4B-4AA3-9B89-9EC89715D3A9}" destId="{D5DCF17A-9F17-47C9-9DBD-51A68F516A28}" srcOrd="0" destOrd="0" presId="urn:microsoft.com/office/officeart/2005/8/layout/pyramid2"/>
    <dgm:cxn modelId="{82F9AFB4-193C-4CBF-8C37-BC442C4E92E5}" srcId="{E452FA3D-4927-4A50-BFD5-450811B89993}" destId="{3E1CE919-B05F-4059-8D00-5F30FBFCBAC4}" srcOrd="1" destOrd="0" parTransId="{6035D2DC-299C-45E1-969A-0582E2C70C7C}" sibTransId="{751151CA-510E-4094-BA75-D2FDA2A76CC0}"/>
    <dgm:cxn modelId="{1B50CD24-6890-4F9A-883D-7E4072903573}" srcId="{E452FA3D-4927-4A50-BFD5-450811B89993}" destId="{B0AB2FD7-CD3F-47FF-9720-5C05E9BE7E13}" srcOrd="3" destOrd="0" parTransId="{D15AAA84-DCE8-4F93-8DE4-7DAD3156EAB3}" sibTransId="{6CA9379E-2ED4-4D80-A189-9E2E708EC9FA}"/>
    <dgm:cxn modelId="{CE519836-9860-4458-9A71-081129296BD8}" type="presOf" srcId="{81E6E270-6474-48A3-8CE4-D6A3D68CA9DB}" destId="{B5F9D801-46F2-4EB2-9470-2BCE1CCE67C1}" srcOrd="0" destOrd="0" presId="urn:microsoft.com/office/officeart/2005/8/layout/pyramid2"/>
    <dgm:cxn modelId="{E51F4B7B-7BB1-44AB-B806-CD9F6412196B}" srcId="{E452FA3D-4927-4A50-BFD5-450811B89993}" destId="{81E6E270-6474-48A3-8CE4-D6A3D68CA9DB}" srcOrd="4" destOrd="0" parTransId="{976041B8-F6B4-431B-99CB-2B4B9FC258DE}" sibTransId="{B9C8FAA7-882D-4382-9209-FA8887A64775}"/>
    <dgm:cxn modelId="{9BA312C1-045F-4781-AB23-7B47C796F489}" srcId="{E452FA3D-4927-4A50-BFD5-450811B89993}" destId="{B1D418C7-7E0D-4B62-AC15-0143524E5170}" srcOrd="0" destOrd="0" parTransId="{C5E6498C-91C7-47FF-BB8C-A523777CECD1}" sibTransId="{E062072E-0BAA-427B-B2B1-EBBBFA139933}"/>
    <dgm:cxn modelId="{A254E372-8008-4E38-9059-AD1D3866DE18}" type="presParOf" srcId="{96252A81-D907-4CA9-9561-77140C63BC4F}" destId="{04CD1A03-0494-4E9C-90AF-456BFD553D1B}" srcOrd="0" destOrd="0" presId="urn:microsoft.com/office/officeart/2005/8/layout/pyramid2"/>
    <dgm:cxn modelId="{BBAE6955-5E55-419D-80AF-91DA5B5C5C88}" type="presParOf" srcId="{96252A81-D907-4CA9-9561-77140C63BC4F}" destId="{C0C25DA3-4E87-49FA-BDBA-1918A23D9126}" srcOrd="1" destOrd="0" presId="urn:microsoft.com/office/officeart/2005/8/layout/pyramid2"/>
    <dgm:cxn modelId="{31EF1A6C-40ED-4DEF-8A4E-635579AA43B2}" type="presParOf" srcId="{C0C25DA3-4E87-49FA-BDBA-1918A23D9126}" destId="{3ECCAE33-8628-49FB-84D6-34B109E7EBC1}" srcOrd="0" destOrd="0" presId="urn:microsoft.com/office/officeart/2005/8/layout/pyramid2"/>
    <dgm:cxn modelId="{14B513DB-7619-4325-B526-18026416720A}" type="presParOf" srcId="{C0C25DA3-4E87-49FA-BDBA-1918A23D9126}" destId="{DE53BAB4-4A4D-4396-AD07-3D3D40E7D1E6}" srcOrd="1" destOrd="0" presId="urn:microsoft.com/office/officeart/2005/8/layout/pyramid2"/>
    <dgm:cxn modelId="{264C4DA7-FEEB-4348-B46B-927FD38D22E8}" type="presParOf" srcId="{C0C25DA3-4E87-49FA-BDBA-1918A23D9126}" destId="{A82BD02D-33CE-4AD5-A2C7-929DC881790A}" srcOrd="2" destOrd="0" presId="urn:microsoft.com/office/officeart/2005/8/layout/pyramid2"/>
    <dgm:cxn modelId="{5C2C3937-E7AA-49C7-BE6A-04A0CF330AAA}" type="presParOf" srcId="{C0C25DA3-4E87-49FA-BDBA-1918A23D9126}" destId="{E3957BF1-B51E-41C1-8886-89D109F2395A}" srcOrd="3" destOrd="0" presId="urn:microsoft.com/office/officeart/2005/8/layout/pyramid2"/>
    <dgm:cxn modelId="{D4F48D78-CA70-464B-9141-8E5A6667B817}" type="presParOf" srcId="{C0C25DA3-4E87-49FA-BDBA-1918A23D9126}" destId="{D5DCF17A-9F17-47C9-9DBD-51A68F516A28}" srcOrd="4" destOrd="0" presId="urn:microsoft.com/office/officeart/2005/8/layout/pyramid2"/>
    <dgm:cxn modelId="{FEB1A5ED-4C99-4547-AE84-C7660C122352}" type="presParOf" srcId="{C0C25DA3-4E87-49FA-BDBA-1918A23D9126}" destId="{66BA6B08-1BE2-4990-9CEB-D9234B75E362}" srcOrd="5" destOrd="0" presId="urn:microsoft.com/office/officeart/2005/8/layout/pyramid2"/>
    <dgm:cxn modelId="{F1BDED4F-9AB8-4AF5-81DD-3E3E99942A2F}" type="presParOf" srcId="{C0C25DA3-4E87-49FA-BDBA-1918A23D9126}" destId="{02BA003A-AE55-4C56-8DAE-C8F10E23724E}" srcOrd="6" destOrd="0" presId="urn:microsoft.com/office/officeart/2005/8/layout/pyramid2"/>
    <dgm:cxn modelId="{7AB929E1-D2A8-471A-8AB0-B4223B95E2F6}" type="presParOf" srcId="{C0C25DA3-4E87-49FA-BDBA-1918A23D9126}" destId="{F07129F4-9E92-424E-814A-A5FCD5011DDA}" srcOrd="7" destOrd="0" presId="urn:microsoft.com/office/officeart/2005/8/layout/pyramid2"/>
    <dgm:cxn modelId="{15F6F37D-17E4-4ECB-A13A-493C84CEAB99}" type="presParOf" srcId="{C0C25DA3-4E87-49FA-BDBA-1918A23D9126}" destId="{B5F9D801-46F2-4EB2-9470-2BCE1CCE67C1}" srcOrd="8" destOrd="0" presId="urn:microsoft.com/office/officeart/2005/8/layout/pyramid2"/>
    <dgm:cxn modelId="{60465FD2-4266-4EA2-AA6D-93A9561063DB}" type="presParOf" srcId="{C0C25DA3-4E87-49FA-BDBA-1918A23D9126}" destId="{BA532EAD-82C1-4633-939D-F23ADD68B44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3FA9B-87CB-4462-A728-5039C2C51A1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1878305-E251-46B0-A091-2CCA7E35687A}">
      <dgm:prSet phldrT="[Text]"/>
      <dgm:spPr/>
      <dgm:t>
        <a:bodyPr/>
        <a:lstStyle/>
        <a:p>
          <a:r>
            <a:rPr lang="en-US" b="1" dirty="0" smtClean="0"/>
            <a:t>“</a:t>
          </a:r>
          <a:r>
            <a:rPr lang="bg-BG" b="1" dirty="0" smtClean="0"/>
            <a:t>ВИЗИКОМП</a:t>
          </a:r>
          <a:r>
            <a:rPr lang="en-US" b="1" dirty="0" smtClean="0"/>
            <a:t>”</a:t>
          </a:r>
          <a:r>
            <a:rPr lang="bg-BG" b="1" dirty="0" smtClean="0"/>
            <a:t> ООД</a:t>
          </a:r>
          <a:r>
            <a:rPr lang="en-US" b="1" dirty="0" smtClean="0"/>
            <a:t> </a:t>
          </a:r>
          <a:r>
            <a:rPr lang="bg-BG" b="1" dirty="0" smtClean="0"/>
            <a:t> </a:t>
          </a:r>
          <a:endParaRPr lang="bg-BG" b="1" dirty="0"/>
        </a:p>
      </dgm:t>
    </dgm:pt>
    <dgm:pt modelId="{EB5584E0-CE60-4566-AFAC-ECC54CB0D534}" type="parTrans" cxnId="{6B9AA645-EDE7-4421-A8DB-FA2B68869A3B}">
      <dgm:prSet/>
      <dgm:spPr/>
      <dgm:t>
        <a:bodyPr/>
        <a:lstStyle/>
        <a:p>
          <a:endParaRPr lang="bg-BG"/>
        </a:p>
      </dgm:t>
    </dgm:pt>
    <dgm:pt modelId="{6D575F47-8965-4649-9FCB-36C6572B355C}" type="sibTrans" cxnId="{6B9AA645-EDE7-4421-A8DB-FA2B68869A3B}">
      <dgm:prSet/>
      <dgm:spPr/>
      <dgm:t>
        <a:bodyPr/>
        <a:lstStyle/>
        <a:p>
          <a:endParaRPr lang="bg-BG"/>
        </a:p>
      </dgm:t>
    </dgm:pt>
    <dgm:pt modelId="{96376535-7C66-4554-9479-087C9CF0C03D}">
      <dgm:prSet phldrT="[Text]"/>
      <dgm:spPr/>
      <dgm:t>
        <a:bodyPr/>
        <a:lstStyle/>
        <a:p>
          <a:pPr algn="l"/>
          <a:r>
            <a:rPr lang="bg-BG" dirty="0" smtClean="0"/>
            <a:t>3 ученици</a:t>
          </a:r>
          <a:endParaRPr lang="bg-BG" dirty="0"/>
        </a:p>
      </dgm:t>
    </dgm:pt>
    <dgm:pt modelId="{212AF9E9-4AA4-485C-B9DF-134DC08B43BC}" type="parTrans" cxnId="{A9AC7DD7-B360-4616-ADB3-A6A2AFCF8C20}">
      <dgm:prSet/>
      <dgm:spPr/>
      <dgm:t>
        <a:bodyPr/>
        <a:lstStyle/>
        <a:p>
          <a:endParaRPr lang="bg-BG"/>
        </a:p>
      </dgm:t>
    </dgm:pt>
    <dgm:pt modelId="{EA032B52-7E31-49B1-8526-E84699688718}" type="sibTrans" cxnId="{A9AC7DD7-B360-4616-ADB3-A6A2AFCF8C20}">
      <dgm:prSet/>
      <dgm:spPr/>
      <dgm:t>
        <a:bodyPr/>
        <a:lstStyle/>
        <a:p>
          <a:endParaRPr lang="bg-BG"/>
        </a:p>
      </dgm:t>
    </dgm:pt>
    <dgm:pt modelId="{AD747F62-7CDD-40F3-A0B6-D6E99B7C9C4E}">
      <dgm:prSet phldrT="[Text]"/>
      <dgm:spPr/>
      <dgm:t>
        <a:bodyPr/>
        <a:lstStyle/>
        <a:p>
          <a:r>
            <a:rPr lang="en-US" b="1" dirty="0" smtClean="0"/>
            <a:t>“</a:t>
          </a:r>
          <a:r>
            <a:rPr lang="bg-BG" b="1" dirty="0" smtClean="0"/>
            <a:t>ДООМ</a:t>
          </a:r>
          <a:r>
            <a:rPr lang="en-US" b="1" dirty="0" smtClean="0"/>
            <a:t>”</a:t>
          </a:r>
          <a:r>
            <a:rPr lang="bg-BG" b="1" dirty="0" smtClean="0"/>
            <a:t> ЕООД</a:t>
          </a:r>
          <a:endParaRPr lang="bg-BG" b="1" dirty="0"/>
        </a:p>
      </dgm:t>
    </dgm:pt>
    <dgm:pt modelId="{5ED428D7-9E16-4A36-87EC-222A78F2AF3A}" type="sibTrans" cxnId="{FBECCAA9-57F4-4A28-9072-822E70656E48}">
      <dgm:prSet/>
      <dgm:spPr/>
      <dgm:t>
        <a:bodyPr/>
        <a:lstStyle/>
        <a:p>
          <a:endParaRPr lang="bg-BG"/>
        </a:p>
      </dgm:t>
    </dgm:pt>
    <dgm:pt modelId="{A6F47A89-3A84-4412-B1C8-2FB7DBEA6FA3}" type="parTrans" cxnId="{FBECCAA9-57F4-4A28-9072-822E70656E48}">
      <dgm:prSet/>
      <dgm:spPr/>
      <dgm:t>
        <a:bodyPr/>
        <a:lstStyle/>
        <a:p>
          <a:endParaRPr lang="bg-BG"/>
        </a:p>
      </dgm:t>
    </dgm:pt>
    <dgm:pt modelId="{A39F6F1C-F987-423F-8B8B-70F3B25559CC}">
      <dgm:prSet phldrT="[Text]"/>
      <dgm:spPr/>
      <dgm:t>
        <a:bodyPr/>
        <a:lstStyle/>
        <a:p>
          <a:pPr algn="l"/>
          <a:r>
            <a:rPr lang="bg-BG" dirty="0" smtClean="0"/>
            <a:t>10 ученици</a:t>
          </a:r>
          <a:endParaRPr lang="bg-BG" dirty="0"/>
        </a:p>
      </dgm:t>
    </dgm:pt>
    <dgm:pt modelId="{E6880F8C-E8DF-4CAF-BB6B-8A3B5B5F6888}" type="sibTrans" cxnId="{E8675391-8B08-4B33-816C-AEF4AE439F89}">
      <dgm:prSet/>
      <dgm:spPr/>
      <dgm:t>
        <a:bodyPr/>
        <a:lstStyle/>
        <a:p>
          <a:endParaRPr lang="bg-BG"/>
        </a:p>
      </dgm:t>
    </dgm:pt>
    <dgm:pt modelId="{EBD3E032-A2B1-43ED-8471-918DE5B83FF0}" type="parTrans" cxnId="{E8675391-8B08-4B33-816C-AEF4AE439F89}">
      <dgm:prSet/>
      <dgm:spPr/>
      <dgm:t>
        <a:bodyPr/>
        <a:lstStyle/>
        <a:p>
          <a:endParaRPr lang="bg-BG"/>
        </a:p>
      </dgm:t>
    </dgm:pt>
    <dgm:pt modelId="{040548E0-95AF-49D2-A4EB-137C94AD3DE1}">
      <dgm:prSet phldrT="[Text]"/>
      <dgm:spPr/>
      <dgm:t>
        <a:bodyPr/>
        <a:lstStyle/>
        <a:p>
          <a:r>
            <a:rPr lang="en-US" b="1" dirty="0" smtClean="0"/>
            <a:t>“</a:t>
          </a:r>
          <a:r>
            <a:rPr lang="bg-BG" b="1" dirty="0" smtClean="0"/>
            <a:t>ТЕМПУС 2000</a:t>
          </a:r>
          <a:r>
            <a:rPr lang="en-US" b="1" dirty="0" smtClean="0"/>
            <a:t>”</a:t>
          </a:r>
          <a:r>
            <a:rPr lang="bg-BG" b="1" dirty="0" smtClean="0"/>
            <a:t> ООД</a:t>
          </a:r>
          <a:endParaRPr lang="bg-BG" b="1" dirty="0"/>
        </a:p>
      </dgm:t>
    </dgm:pt>
    <dgm:pt modelId="{A10998BB-F5B6-4219-86F7-14F8B1BE8031}" type="sibTrans" cxnId="{8387E2BF-1D48-4916-BE72-52DA1435123A}">
      <dgm:prSet/>
      <dgm:spPr/>
      <dgm:t>
        <a:bodyPr/>
        <a:lstStyle/>
        <a:p>
          <a:endParaRPr lang="bg-BG"/>
        </a:p>
      </dgm:t>
    </dgm:pt>
    <dgm:pt modelId="{FDB6B13E-1C6F-4BCC-9CF0-AA62E225D23C}" type="parTrans" cxnId="{8387E2BF-1D48-4916-BE72-52DA1435123A}">
      <dgm:prSet/>
      <dgm:spPr/>
      <dgm:t>
        <a:bodyPr/>
        <a:lstStyle/>
        <a:p>
          <a:endParaRPr lang="bg-BG"/>
        </a:p>
      </dgm:t>
    </dgm:pt>
    <dgm:pt modelId="{A2473FE2-2E26-4303-B324-8D416B03F3F0}">
      <dgm:prSet phldrT="[Text]"/>
      <dgm:spPr/>
      <dgm:t>
        <a:bodyPr/>
        <a:lstStyle/>
        <a:p>
          <a:r>
            <a:rPr lang="en-US" b="1" dirty="0" smtClean="0"/>
            <a:t>“</a:t>
          </a:r>
          <a:r>
            <a:rPr lang="bg-BG" b="1" dirty="0" smtClean="0"/>
            <a:t>ЕЛСИМ КОМЕРС</a:t>
          </a:r>
          <a:r>
            <a:rPr lang="en-US" b="1" dirty="0" smtClean="0"/>
            <a:t>”</a:t>
          </a:r>
          <a:r>
            <a:rPr lang="bg-BG" b="1" dirty="0" smtClean="0"/>
            <a:t>ООД</a:t>
          </a:r>
          <a:endParaRPr lang="bg-BG" b="1" dirty="0"/>
        </a:p>
      </dgm:t>
    </dgm:pt>
    <dgm:pt modelId="{E83D4D14-548F-4AF6-A367-306A827C5D8A}" type="parTrans" cxnId="{319D17AA-0ADF-488D-A434-5D576815F7F7}">
      <dgm:prSet/>
      <dgm:spPr/>
      <dgm:t>
        <a:bodyPr/>
        <a:lstStyle/>
        <a:p>
          <a:endParaRPr lang="bg-BG"/>
        </a:p>
      </dgm:t>
    </dgm:pt>
    <dgm:pt modelId="{138C01CA-60F8-4FF9-9E55-7F53C7FABFF0}" type="sibTrans" cxnId="{319D17AA-0ADF-488D-A434-5D576815F7F7}">
      <dgm:prSet/>
      <dgm:spPr/>
      <dgm:t>
        <a:bodyPr/>
        <a:lstStyle/>
        <a:p>
          <a:endParaRPr lang="bg-BG"/>
        </a:p>
      </dgm:t>
    </dgm:pt>
    <dgm:pt modelId="{08F61512-28C7-469E-9715-06BB6ECDFD4C}">
      <dgm:prSet phldrT="[Text]"/>
      <dgm:spPr/>
      <dgm:t>
        <a:bodyPr/>
        <a:lstStyle/>
        <a:p>
          <a:r>
            <a:rPr lang="bg-BG" dirty="0" smtClean="0"/>
            <a:t>21 ученици</a:t>
          </a:r>
          <a:endParaRPr lang="bg-BG" dirty="0"/>
        </a:p>
      </dgm:t>
    </dgm:pt>
    <dgm:pt modelId="{F618A849-1A1F-4AFE-97FC-C5DD7900641D}" type="parTrans" cxnId="{CBC062DC-E689-4F1C-9A59-D232702DE12F}">
      <dgm:prSet/>
      <dgm:spPr/>
      <dgm:t>
        <a:bodyPr/>
        <a:lstStyle/>
        <a:p>
          <a:endParaRPr lang="bg-BG"/>
        </a:p>
      </dgm:t>
    </dgm:pt>
    <dgm:pt modelId="{414A693D-ABAA-4A41-93FF-2AB752A3F2B8}" type="sibTrans" cxnId="{CBC062DC-E689-4F1C-9A59-D232702DE12F}">
      <dgm:prSet/>
      <dgm:spPr/>
      <dgm:t>
        <a:bodyPr/>
        <a:lstStyle/>
        <a:p>
          <a:endParaRPr lang="bg-BG"/>
        </a:p>
      </dgm:t>
    </dgm:pt>
    <dgm:pt modelId="{09376C68-C5BF-4E11-AFC7-E1E252DF058E}">
      <dgm:prSet phldrT="[Text]"/>
      <dgm:spPr/>
      <dgm:t>
        <a:bodyPr/>
        <a:lstStyle/>
        <a:p>
          <a:r>
            <a:rPr lang="bg-BG" dirty="0" smtClean="0"/>
            <a:t> 3 ученици</a:t>
          </a:r>
          <a:endParaRPr lang="bg-BG" dirty="0"/>
        </a:p>
      </dgm:t>
    </dgm:pt>
    <dgm:pt modelId="{A257C95D-0F34-4843-B60F-A670A56F57A2}" type="parTrans" cxnId="{25E623C8-709B-4FF6-A09B-CFE5B523E330}">
      <dgm:prSet/>
      <dgm:spPr/>
      <dgm:t>
        <a:bodyPr/>
        <a:lstStyle/>
        <a:p>
          <a:endParaRPr lang="bg-BG"/>
        </a:p>
      </dgm:t>
    </dgm:pt>
    <dgm:pt modelId="{5EE913D7-1E06-4A0C-80D9-FF4DB8597FF4}" type="sibTrans" cxnId="{25E623C8-709B-4FF6-A09B-CFE5B523E330}">
      <dgm:prSet/>
      <dgm:spPr/>
      <dgm:t>
        <a:bodyPr/>
        <a:lstStyle/>
        <a:p>
          <a:endParaRPr lang="bg-BG"/>
        </a:p>
      </dgm:t>
    </dgm:pt>
    <dgm:pt modelId="{56086896-CAC1-4F8C-ACD3-B9B30D337307}" type="pres">
      <dgm:prSet presAssocID="{0D23FA9B-87CB-4462-A728-5039C2C51A1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9DBEBFF8-E1C5-4526-9720-59C013613CEA}" type="pres">
      <dgm:prSet presAssocID="{E1878305-E251-46B0-A091-2CCA7E35687A}" presName="circle1" presStyleLbl="node1" presStyleIdx="0" presStyleCnt="4"/>
      <dgm:spPr/>
    </dgm:pt>
    <dgm:pt modelId="{8243DF32-B9EC-41A5-97BB-74A964A00425}" type="pres">
      <dgm:prSet presAssocID="{E1878305-E251-46B0-A091-2CCA7E35687A}" presName="space" presStyleCnt="0"/>
      <dgm:spPr/>
    </dgm:pt>
    <dgm:pt modelId="{39A344F0-C805-4352-8E44-7FB8C23F0069}" type="pres">
      <dgm:prSet presAssocID="{E1878305-E251-46B0-A091-2CCA7E35687A}" presName="rect1" presStyleLbl="alignAcc1" presStyleIdx="0" presStyleCnt="4" custLinFactNeighborX="-1542" custLinFactNeighborY="2689"/>
      <dgm:spPr/>
      <dgm:t>
        <a:bodyPr/>
        <a:lstStyle/>
        <a:p>
          <a:endParaRPr lang="bg-BG"/>
        </a:p>
      </dgm:t>
    </dgm:pt>
    <dgm:pt modelId="{D95BE652-929A-4B6E-A5BE-23959D4893BC}" type="pres">
      <dgm:prSet presAssocID="{040548E0-95AF-49D2-A4EB-137C94AD3DE1}" presName="vertSpace2" presStyleLbl="node1" presStyleIdx="0" presStyleCnt="4"/>
      <dgm:spPr/>
    </dgm:pt>
    <dgm:pt modelId="{19F1C644-06D0-4450-BE2A-D0D01ADA3C56}" type="pres">
      <dgm:prSet presAssocID="{040548E0-95AF-49D2-A4EB-137C94AD3DE1}" presName="circle2" presStyleLbl="node1" presStyleIdx="1" presStyleCnt="4" custLinFactNeighborX="-14781" custLinFactNeighborY="-5656"/>
      <dgm:spPr/>
    </dgm:pt>
    <dgm:pt modelId="{84CFB014-7BCE-475D-BD89-78E17A6AE761}" type="pres">
      <dgm:prSet presAssocID="{040548E0-95AF-49D2-A4EB-137C94AD3DE1}" presName="rect2" presStyleLbl="alignAcc1" presStyleIdx="1" presStyleCnt="4" custLinFactNeighborX="2791" custLinFactNeighborY="1048"/>
      <dgm:spPr/>
      <dgm:t>
        <a:bodyPr/>
        <a:lstStyle/>
        <a:p>
          <a:endParaRPr lang="bg-BG"/>
        </a:p>
      </dgm:t>
    </dgm:pt>
    <dgm:pt modelId="{26A53BEB-5C46-4A08-BC39-A6C027EC2164}" type="pres">
      <dgm:prSet presAssocID="{AD747F62-7CDD-40F3-A0B6-D6E99B7C9C4E}" presName="vertSpace3" presStyleLbl="node1" presStyleIdx="1" presStyleCnt="4"/>
      <dgm:spPr/>
    </dgm:pt>
    <dgm:pt modelId="{F5D32C80-52EF-4BBF-A761-639FE18B2A2F}" type="pres">
      <dgm:prSet presAssocID="{AD747F62-7CDD-40F3-A0B6-D6E99B7C9C4E}" presName="circle3" presStyleLbl="node1" presStyleIdx="2" presStyleCnt="4"/>
      <dgm:spPr/>
    </dgm:pt>
    <dgm:pt modelId="{515FB8C7-514C-4D4B-89A9-B88E9AC9A92C}" type="pres">
      <dgm:prSet presAssocID="{AD747F62-7CDD-40F3-A0B6-D6E99B7C9C4E}" presName="rect3" presStyleLbl="alignAcc1" presStyleIdx="2" presStyleCnt="4"/>
      <dgm:spPr/>
      <dgm:t>
        <a:bodyPr/>
        <a:lstStyle/>
        <a:p>
          <a:endParaRPr lang="bg-BG"/>
        </a:p>
      </dgm:t>
    </dgm:pt>
    <dgm:pt modelId="{277C2AA7-8B5B-4A9C-8876-10A92A17EE1E}" type="pres">
      <dgm:prSet presAssocID="{A2473FE2-2E26-4303-B324-8D416B03F3F0}" presName="vertSpace4" presStyleLbl="node1" presStyleIdx="2" presStyleCnt="4"/>
      <dgm:spPr/>
    </dgm:pt>
    <dgm:pt modelId="{C21FED7A-4AFA-40FA-AE07-E61DE3506993}" type="pres">
      <dgm:prSet presAssocID="{A2473FE2-2E26-4303-B324-8D416B03F3F0}" presName="circle4" presStyleLbl="node1" presStyleIdx="3" presStyleCnt="4"/>
      <dgm:spPr/>
    </dgm:pt>
    <dgm:pt modelId="{A99215D0-AD59-4B66-8655-DB7DB5E6478D}" type="pres">
      <dgm:prSet presAssocID="{A2473FE2-2E26-4303-B324-8D416B03F3F0}" presName="rect4" presStyleLbl="alignAcc1" presStyleIdx="3" presStyleCnt="4" custLinFactNeighborX="2791" custLinFactNeighborY="-8166"/>
      <dgm:spPr/>
      <dgm:t>
        <a:bodyPr/>
        <a:lstStyle/>
        <a:p>
          <a:endParaRPr lang="bg-BG"/>
        </a:p>
      </dgm:t>
    </dgm:pt>
    <dgm:pt modelId="{64BCFBD8-5F38-4AF5-8DF1-AEA90E3FCC75}" type="pres">
      <dgm:prSet presAssocID="{E1878305-E251-46B0-A091-2CCA7E35687A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B3F96EC-A35E-4645-80AB-7A5076A3EA70}" type="pres">
      <dgm:prSet presAssocID="{E1878305-E251-46B0-A091-2CCA7E35687A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4F570FE-A52F-4B7C-A554-B81A0DAD55F8}" type="pres">
      <dgm:prSet presAssocID="{040548E0-95AF-49D2-A4EB-137C94AD3DE1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A146E33-507B-40BA-A579-C98E123943DE}" type="pres">
      <dgm:prSet presAssocID="{040548E0-95AF-49D2-A4EB-137C94AD3DE1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EDC0A47-9837-4058-9149-37CF63D1EA74}" type="pres">
      <dgm:prSet presAssocID="{AD747F62-7CDD-40F3-A0B6-D6E99B7C9C4E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607BBF7-3685-48A7-A87D-E06D43CC58B8}" type="pres">
      <dgm:prSet presAssocID="{AD747F62-7CDD-40F3-A0B6-D6E99B7C9C4E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F72059B-BE80-44A4-A9D8-B5912C6B2DDA}" type="pres">
      <dgm:prSet presAssocID="{A2473FE2-2E26-4303-B324-8D416B03F3F0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D5B4207-0B1E-4FC7-94B1-09A754904644}" type="pres">
      <dgm:prSet presAssocID="{A2473FE2-2E26-4303-B324-8D416B03F3F0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AEBCCA3-AE6A-4158-896F-0ABA0041DF78}" type="presOf" srcId="{E1878305-E251-46B0-A091-2CCA7E35687A}" destId="{64BCFBD8-5F38-4AF5-8DF1-AEA90E3FCC75}" srcOrd="1" destOrd="0" presId="urn:microsoft.com/office/officeart/2005/8/layout/target3"/>
    <dgm:cxn modelId="{D4CB99BF-1BDF-4483-9D48-63778D60B525}" type="presOf" srcId="{09376C68-C5BF-4E11-AFC7-E1E252DF058E}" destId="{FD5B4207-0B1E-4FC7-94B1-09A754904644}" srcOrd="0" destOrd="0" presId="urn:microsoft.com/office/officeart/2005/8/layout/target3"/>
    <dgm:cxn modelId="{E8675391-8B08-4B33-816C-AEF4AE439F89}" srcId="{040548E0-95AF-49D2-A4EB-137C94AD3DE1}" destId="{A39F6F1C-F987-423F-8B8B-70F3B25559CC}" srcOrd="0" destOrd="0" parTransId="{EBD3E032-A2B1-43ED-8471-918DE5B83FF0}" sibTransId="{E6880F8C-E8DF-4CAF-BB6B-8A3B5B5F6888}"/>
    <dgm:cxn modelId="{5341EB7C-A58D-4FC4-83EA-DAF02F7DDDBB}" type="presOf" srcId="{0D23FA9B-87CB-4462-A728-5039C2C51A12}" destId="{56086896-CAC1-4F8C-ACD3-B9B30D337307}" srcOrd="0" destOrd="0" presId="urn:microsoft.com/office/officeart/2005/8/layout/target3"/>
    <dgm:cxn modelId="{25E623C8-709B-4FF6-A09B-CFE5B523E330}" srcId="{A2473FE2-2E26-4303-B324-8D416B03F3F0}" destId="{09376C68-C5BF-4E11-AFC7-E1E252DF058E}" srcOrd="0" destOrd="0" parTransId="{A257C95D-0F34-4843-B60F-A670A56F57A2}" sibTransId="{5EE913D7-1E06-4A0C-80D9-FF4DB8597FF4}"/>
    <dgm:cxn modelId="{79E1EE24-3434-4F1A-A4DF-9E2F797F1320}" type="presOf" srcId="{040548E0-95AF-49D2-A4EB-137C94AD3DE1}" destId="{84CFB014-7BCE-475D-BD89-78E17A6AE761}" srcOrd="0" destOrd="0" presId="urn:microsoft.com/office/officeart/2005/8/layout/target3"/>
    <dgm:cxn modelId="{319D17AA-0ADF-488D-A434-5D576815F7F7}" srcId="{0D23FA9B-87CB-4462-A728-5039C2C51A12}" destId="{A2473FE2-2E26-4303-B324-8D416B03F3F0}" srcOrd="3" destOrd="0" parTransId="{E83D4D14-548F-4AF6-A367-306A827C5D8A}" sibTransId="{138C01CA-60F8-4FF9-9E55-7F53C7FABFF0}"/>
    <dgm:cxn modelId="{1CC72EEB-2693-4937-A284-7755969E1493}" type="presOf" srcId="{96376535-7C66-4554-9479-087C9CF0C03D}" destId="{3B3F96EC-A35E-4645-80AB-7A5076A3EA70}" srcOrd="0" destOrd="0" presId="urn:microsoft.com/office/officeart/2005/8/layout/target3"/>
    <dgm:cxn modelId="{8387E2BF-1D48-4916-BE72-52DA1435123A}" srcId="{0D23FA9B-87CB-4462-A728-5039C2C51A12}" destId="{040548E0-95AF-49D2-A4EB-137C94AD3DE1}" srcOrd="1" destOrd="0" parTransId="{FDB6B13E-1C6F-4BCC-9CF0-AA62E225D23C}" sibTransId="{A10998BB-F5B6-4219-86F7-14F8B1BE8031}"/>
    <dgm:cxn modelId="{6B9AA645-EDE7-4421-A8DB-FA2B68869A3B}" srcId="{0D23FA9B-87CB-4462-A728-5039C2C51A12}" destId="{E1878305-E251-46B0-A091-2CCA7E35687A}" srcOrd="0" destOrd="0" parTransId="{EB5584E0-CE60-4566-AFAC-ECC54CB0D534}" sibTransId="{6D575F47-8965-4649-9FCB-36C6572B355C}"/>
    <dgm:cxn modelId="{9B275921-1F12-4AB2-8FA8-4A32046A3030}" type="presOf" srcId="{08F61512-28C7-469E-9715-06BB6ECDFD4C}" destId="{B607BBF7-3685-48A7-A87D-E06D43CC58B8}" srcOrd="0" destOrd="0" presId="urn:microsoft.com/office/officeart/2005/8/layout/target3"/>
    <dgm:cxn modelId="{C6BDC048-CA3C-4164-B017-A77C423661A2}" type="presOf" srcId="{E1878305-E251-46B0-A091-2CCA7E35687A}" destId="{39A344F0-C805-4352-8E44-7FB8C23F0069}" srcOrd="0" destOrd="0" presId="urn:microsoft.com/office/officeart/2005/8/layout/target3"/>
    <dgm:cxn modelId="{FBECCAA9-57F4-4A28-9072-822E70656E48}" srcId="{0D23FA9B-87CB-4462-A728-5039C2C51A12}" destId="{AD747F62-7CDD-40F3-A0B6-D6E99B7C9C4E}" srcOrd="2" destOrd="0" parTransId="{A6F47A89-3A84-4412-B1C8-2FB7DBEA6FA3}" sibTransId="{5ED428D7-9E16-4A36-87EC-222A78F2AF3A}"/>
    <dgm:cxn modelId="{36EF08FC-F4AA-463A-8562-613EB2B86E3A}" type="presOf" srcId="{040548E0-95AF-49D2-A4EB-137C94AD3DE1}" destId="{34F570FE-A52F-4B7C-A554-B81A0DAD55F8}" srcOrd="1" destOrd="0" presId="urn:microsoft.com/office/officeart/2005/8/layout/target3"/>
    <dgm:cxn modelId="{CBC062DC-E689-4F1C-9A59-D232702DE12F}" srcId="{AD747F62-7CDD-40F3-A0B6-D6E99B7C9C4E}" destId="{08F61512-28C7-469E-9715-06BB6ECDFD4C}" srcOrd="0" destOrd="0" parTransId="{F618A849-1A1F-4AFE-97FC-C5DD7900641D}" sibTransId="{414A693D-ABAA-4A41-93FF-2AB752A3F2B8}"/>
    <dgm:cxn modelId="{FA5B567A-3EC9-4E71-81E0-D882E6A6FA8E}" type="presOf" srcId="{A2473FE2-2E26-4303-B324-8D416B03F3F0}" destId="{A99215D0-AD59-4B66-8655-DB7DB5E6478D}" srcOrd="0" destOrd="0" presId="urn:microsoft.com/office/officeart/2005/8/layout/target3"/>
    <dgm:cxn modelId="{E1C9FDB6-D032-487D-A12A-08558FF470A2}" type="presOf" srcId="{A2473FE2-2E26-4303-B324-8D416B03F3F0}" destId="{3F72059B-BE80-44A4-A9D8-B5912C6B2DDA}" srcOrd="1" destOrd="0" presId="urn:microsoft.com/office/officeart/2005/8/layout/target3"/>
    <dgm:cxn modelId="{5EFCBBE7-2EE8-4AE9-8CB9-CC53F40E1712}" type="presOf" srcId="{AD747F62-7CDD-40F3-A0B6-D6E99B7C9C4E}" destId="{515FB8C7-514C-4D4B-89A9-B88E9AC9A92C}" srcOrd="0" destOrd="0" presId="urn:microsoft.com/office/officeart/2005/8/layout/target3"/>
    <dgm:cxn modelId="{2E9E180E-CA81-4C38-BC4D-EE90B2203231}" type="presOf" srcId="{AD747F62-7CDD-40F3-A0B6-D6E99B7C9C4E}" destId="{DEDC0A47-9837-4058-9149-37CF63D1EA74}" srcOrd="1" destOrd="0" presId="urn:microsoft.com/office/officeart/2005/8/layout/target3"/>
    <dgm:cxn modelId="{A9AC7DD7-B360-4616-ADB3-A6A2AFCF8C20}" srcId="{E1878305-E251-46B0-A091-2CCA7E35687A}" destId="{96376535-7C66-4554-9479-087C9CF0C03D}" srcOrd="0" destOrd="0" parTransId="{212AF9E9-4AA4-485C-B9DF-134DC08B43BC}" sibTransId="{EA032B52-7E31-49B1-8526-E84699688718}"/>
    <dgm:cxn modelId="{A6E4B900-B865-42DF-8C89-6287D9300CD7}" type="presOf" srcId="{A39F6F1C-F987-423F-8B8B-70F3B25559CC}" destId="{3A146E33-507B-40BA-A579-C98E123943DE}" srcOrd="0" destOrd="0" presId="urn:microsoft.com/office/officeart/2005/8/layout/target3"/>
    <dgm:cxn modelId="{BF94AA84-7D0F-4586-855C-1D7D95B30CC6}" type="presParOf" srcId="{56086896-CAC1-4F8C-ACD3-B9B30D337307}" destId="{9DBEBFF8-E1C5-4526-9720-59C013613CEA}" srcOrd="0" destOrd="0" presId="urn:microsoft.com/office/officeart/2005/8/layout/target3"/>
    <dgm:cxn modelId="{1349A07D-7300-4109-9228-E75CF6C2099A}" type="presParOf" srcId="{56086896-CAC1-4F8C-ACD3-B9B30D337307}" destId="{8243DF32-B9EC-41A5-97BB-74A964A00425}" srcOrd="1" destOrd="0" presId="urn:microsoft.com/office/officeart/2005/8/layout/target3"/>
    <dgm:cxn modelId="{A83258C3-1C9B-4F7F-BDF6-6C3754094CCE}" type="presParOf" srcId="{56086896-CAC1-4F8C-ACD3-B9B30D337307}" destId="{39A344F0-C805-4352-8E44-7FB8C23F0069}" srcOrd="2" destOrd="0" presId="urn:microsoft.com/office/officeart/2005/8/layout/target3"/>
    <dgm:cxn modelId="{E405122F-F1D7-4395-8DE5-318A9E3562ED}" type="presParOf" srcId="{56086896-CAC1-4F8C-ACD3-B9B30D337307}" destId="{D95BE652-929A-4B6E-A5BE-23959D4893BC}" srcOrd="3" destOrd="0" presId="urn:microsoft.com/office/officeart/2005/8/layout/target3"/>
    <dgm:cxn modelId="{6AF26E70-31E0-46EC-AC69-F51C910ECACE}" type="presParOf" srcId="{56086896-CAC1-4F8C-ACD3-B9B30D337307}" destId="{19F1C644-06D0-4450-BE2A-D0D01ADA3C56}" srcOrd="4" destOrd="0" presId="urn:microsoft.com/office/officeart/2005/8/layout/target3"/>
    <dgm:cxn modelId="{82A5C188-7572-44FF-85BD-CDE308EBDB85}" type="presParOf" srcId="{56086896-CAC1-4F8C-ACD3-B9B30D337307}" destId="{84CFB014-7BCE-475D-BD89-78E17A6AE761}" srcOrd="5" destOrd="0" presId="urn:microsoft.com/office/officeart/2005/8/layout/target3"/>
    <dgm:cxn modelId="{7E875280-014E-449F-BDF1-873890260C4C}" type="presParOf" srcId="{56086896-CAC1-4F8C-ACD3-B9B30D337307}" destId="{26A53BEB-5C46-4A08-BC39-A6C027EC2164}" srcOrd="6" destOrd="0" presId="urn:microsoft.com/office/officeart/2005/8/layout/target3"/>
    <dgm:cxn modelId="{1FEFE05D-8F6F-4BBD-900A-82F0A63C15C7}" type="presParOf" srcId="{56086896-CAC1-4F8C-ACD3-B9B30D337307}" destId="{F5D32C80-52EF-4BBF-A761-639FE18B2A2F}" srcOrd="7" destOrd="0" presId="urn:microsoft.com/office/officeart/2005/8/layout/target3"/>
    <dgm:cxn modelId="{D74419EE-9163-4AD9-821E-319A385DA266}" type="presParOf" srcId="{56086896-CAC1-4F8C-ACD3-B9B30D337307}" destId="{515FB8C7-514C-4D4B-89A9-B88E9AC9A92C}" srcOrd="8" destOrd="0" presId="urn:microsoft.com/office/officeart/2005/8/layout/target3"/>
    <dgm:cxn modelId="{A3FC94E5-9C4A-4198-9118-02255A0B02A4}" type="presParOf" srcId="{56086896-CAC1-4F8C-ACD3-B9B30D337307}" destId="{277C2AA7-8B5B-4A9C-8876-10A92A17EE1E}" srcOrd="9" destOrd="0" presId="urn:microsoft.com/office/officeart/2005/8/layout/target3"/>
    <dgm:cxn modelId="{FB0EE15D-E321-4F23-A157-064D59FB6E15}" type="presParOf" srcId="{56086896-CAC1-4F8C-ACD3-B9B30D337307}" destId="{C21FED7A-4AFA-40FA-AE07-E61DE3506993}" srcOrd="10" destOrd="0" presId="urn:microsoft.com/office/officeart/2005/8/layout/target3"/>
    <dgm:cxn modelId="{AA0808B6-E919-48A1-9EB2-F8854106B54E}" type="presParOf" srcId="{56086896-CAC1-4F8C-ACD3-B9B30D337307}" destId="{A99215D0-AD59-4B66-8655-DB7DB5E6478D}" srcOrd="11" destOrd="0" presId="urn:microsoft.com/office/officeart/2005/8/layout/target3"/>
    <dgm:cxn modelId="{8D95983F-C279-4541-BB75-252DFA570381}" type="presParOf" srcId="{56086896-CAC1-4F8C-ACD3-B9B30D337307}" destId="{64BCFBD8-5F38-4AF5-8DF1-AEA90E3FCC75}" srcOrd="12" destOrd="0" presId="urn:microsoft.com/office/officeart/2005/8/layout/target3"/>
    <dgm:cxn modelId="{502E2B02-9758-4158-812B-77241CAAAD62}" type="presParOf" srcId="{56086896-CAC1-4F8C-ACD3-B9B30D337307}" destId="{3B3F96EC-A35E-4645-80AB-7A5076A3EA70}" srcOrd="13" destOrd="0" presId="urn:microsoft.com/office/officeart/2005/8/layout/target3"/>
    <dgm:cxn modelId="{10C7B5C0-2C9D-4765-AD6B-997A256DACFC}" type="presParOf" srcId="{56086896-CAC1-4F8C-ACD3-B9B30D337307}" destId="{34F570FE-A52F-4B7C-A554-B81A0DAD55F8}" srcOrd="14" destOrd="0" presId="urn:microsoft.com/office/officeart/2005/8/layout/target3"/>
    <dgm:cxn modelId="{CBA30FB6-E48E-49F8-9DD3-A123EB57EFF9}" type="presParOf" srcId="{56086896-CAC1-4F8C-ACD3-B9B30D337307}" destId="{3A146E33-507B-40BA-A579-C98E123943DE}" srcOrd="15" destOrd="0" presId="urn:microsoft.com/office/officeart/2005/8/layout/target3"/>
    <dgm:cxn modelId="{D7DD21B2-2CAF-4028-BE7C-56EFF93ED251}" type="presParOf" srcId="{56086896-CAC1-4F8C-ACD3-B9B30D337307}" destId="{DEDC0A47-9837-4058-9149-37CF63D1EA74}" srcOrd="16" destOrd="0" presId="urn:microsoft.com/office/officeart/2005/8/layout/target3"/>
    <dgm:cxn modelId="{74FF65B4-42B8-455A-B544-2789B973981E}" type="presParOf" srcId="{56086896-CAC1-4F8C-ACD3-B9B30D337307}" destId="{B607BBF7-3685-48A7-A87D-E06D43CC58B8}" srcOrd="17" destOrd="0" presId="urn:microsoft.com/office/officeart/2005/8/layout/target3"/>
    <dgm:cxn modelId="{605149BE-479D-4549-9A2C-8582ED8683D5}" type="presParOf" srcId="{56086896-CAC1-4F8C-ACD3-B9B30D337307}" destId="{3F72059B-BE80-44A4-A9D8-B5912C6B2DDA}" srcOrd="18" destOrd="0" presId="urn:microsoft.com/office/officeart/2005/8/layout/target3"/>
    <dgm:cxn modelId="{B477E65B-B91B-4CA4-8836-F4E67D762F52}" type="presParOf" srcId="{56086896-CAC1-4F8C-ACD3-B9B30D337307}" destId="{FD5B4207-0B1E-4FC7-94B1-09A75490464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18D08B-F2D3-4907-BF02-0E7B69A90694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804394C3-86D1-4FAE-A5AA-E8EDBD63B8A5}">
      <dgm:prSet phldrT="[Text]" custT="1"/>
      <dgm:spPr/>
      <dgm:t>
        <a:bodyPr/>
        <a:lstStyle/>
        <a:p>
          <a:r>
            <a:rPr lang="bg-BG" sz="1800" dirty="0" smtClean="0"/>
            <a:t>Ремонт на принтери</a:t>
          </a:r>
          <a:endParaRPr lang="bg-BG" sz="1800" dirty="0"/>
        </a:p>
      </dgm:t>
    </dgm:pt>
    <dgm:pt modelId="{F56C1FD2-916C-4EB4-A070-7B6700CF0545}" type="parTrans" cxnId="{356286DA-AFAA-4DC6-82CF-2348E775B98E}">
      <dgm:prSet/>
      <dgm:spPr/>
      <dgm:t>
        <a:bodyPr/>
        <a:lstStyle/>
        <a:p>
          <a:endParaRPr lang="bg-BG"/>
        </a:p>
      </dgm:t>
    </dgm:pt>
    <dgm:pt modelId="{E51CD888-9DF6-42F6-AD62-00C43D0E043A}" type="sibTrans" cxnId="{356286DA-AFAA-4DC6-82CF-2348E775B98E}">
      <dgm:prSet/>
      <dgm:spPr/>
      <dgm:t>
        <a:bodyPr/>
        <a:lstStyle/>
        <a:p>
          <a:endParaRPr lang="bg-BG"/>
        </a:p>
      </dgm:t>
    </dgm:pt>
    <dgm:pt modelId="{E49C48DF-ACCB-4AF7-9987-508AC6D6FA04}">
      <dgm:prSet phldrT="[Text]" custT="1"/>
      <dgm:spPr/>
      <dgm:t>
        <a:bodyPr/>
        <a:lstStyle/>
        <a:p>
          <a:r>
            <a:rPr lang="bg-BG" sz="1800" dirty="0" smtClean="0"/>
            <a:t>Подмяна на тонер</a:t>
          </a:r>
          <a:endParaRPr lang="bg-BG" sz="1800" dirty="0"/>
        </a:p>
      </dgm:t>
    </dgm:pt>
    <dgm:pt modelId="{04B42D60-8E92-4D2A-BCA2-8851246D3CD1}" type="parTrans" cxnId="{00865A9F-8E79-4FCC-98C0-B0415EC2DA53}">
      <dgm:prSet/>
      <dgm:spPr/>
      <dgm:t>
        <a:bodyPr/>
        <a:lstStyle/>
        <a:p>
          <a:endParaRPr lang="bg-BG"/>
        </a:p>
      </dgm:t>
    </dgm:pt>
    <dgm:pt modelId="{9F8C044C-9558-4FC5-BBED-A55B1ECAA658}" type="sibTrans" cxnId="{00865A9F-8E79-4FCC-98C0-B0415EC2DA53}">
      <dgm:prSet/>
      <dgm:spPr/>
      <dgm:t>
        <a:bodyPr/>
        <a:lstStyle/>
        <a:p>
          <a:endParaRPr lang="bg-BG"/>
        </a:p>
      </dgm:t>
    </dgm:pt>
    <dgm:pt modelId="{451698D2-A00A-4900-A4C6-2B1243967974}">
      <dgm:prSet phldrT="[Text]" custT="1"/>
      <dgm:spPr/>
      <dgm:t>
        <a:bodyPr/>
        <a:lstStyle/>
        <a:p>
          <a:r>
            <a:rPr lang="bg-BG" sz="1600" dirty="0" smtClean="0"/>
            <a:t>Ремонт на компютърна техника</a:t>
          </a:r>
          <a:endParaRPr lang="bg-BG" sz="1600" dirty="0"/>
        </a:p>
      </dgm:t>
    </dgm:pt>
    <dgm:pt modelId="{CA5DAA25-58A4-41F6-AF84-195D617E1284}" type="sibTrans" cxnId="{1B1614D2-26F2-4711-BC2C-5931FD142C1D}">
      <dgm:prSet/>
      <dgm:spPr/>
      <dgm:t>
        <a:bodyPr/>
        <a:lstStyle/>
        <a:p>
          <a:endParaRPr lang="bg-BG"/>
        </a:p>
      </dgm:t>
    </dgm:pt>
    <dgm:pt modelId="{9F6EDE1D-D41B-4738-A4D2-1312253C1995}" type="parTrans" cxnId="{1B1614D2-26F2-4711-BC2C-5931FD142C1D}">
      <dgm:prSet/>
      <dgm:spPr/>
      <dgm:t>
        <a:bodyPr/>
        <a:lstStyle/>
        <a:p>
          <a:endParaRPr lang="bg-BG"/>
        </a:p>
      </dgm:t>
    </dgm:pt>
    <dgm:pt modelId="{26073CE7-72BF-46A5-86D8-3168FA5ED18B}" type="pres">
      <dgm:prSet presAssocID="{D718D08B-F2D3-4907-BF02-0E7B69A90694}" presName="Name0" presStyleCnt="0">
        <dgm:presLayoutVars>
          <dgm:dir/>
          <dgm:resizeHandles val="exact"/>
        </dgm:presLayoutVars>
      </dgm:prSet>
      <dgm:spPr/>
    </dgm:pt>
    <dgm:pt modelId="{55A0B71B-C1DE-4520-B3B5-8F9688CDCD54}" type="pres">
      <dgm:prSet presAssocID="{D718D08B-F2D3-4907-BF02-0E7B69A90694}" presName="bkgdShp" presStyleLbl="alignAccFollowNode1" presStyleIdx="0" presStyleCnt="1" custScaleY="132332"/>
      <dgm:spPr/>
    </dgm:pt>
    <dgm:pt modelId="{21CDE7AA-960C-4DDC-987E-910CAC702B4F}" type="pres">
      <dgm:prSet presAssocID="{D718D08B-F2D3-4907-BF02-0E7B69A90694}" presName="linComp" presStyleCnt="0"/>
      <dgm:spPr/>
    </dgm:pt>
    <dgm:pt modelId="{39046104-77AD-4BB8-A7AF-7B1CDD65B041}" type="pres">
      <dgm:prSet presAssocID="{804394C3-86D1-4FAE-A5AA-E8EDBD63B8A5}" presName="compNode" presStyleCnt="0"/>
      <dgm:spPr/>
    </dgm:pt>
    <dgm:pt modelId="{22906359-5FE9-44A4-A6CD-7CA9C6F04700}" type="pres">
      <dgm:prSet presAssocID="{804394C3-86D1-4FAE-A5AA-E8EDBD63B8A5}" presName="node" presStyleLbl="node1" presStyleIdx="0" presStyleCnt="3" custScaleY="3815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90439A6-E77C-4DB9-B430-5AD8AEF1F5A7}" type="pres">
      <dgm:prSet presAssocID="{804394C3-86D1-4FAE-A5AA-E8EDBD63B8A5}" presName="invisiNode" presStyleLbl="node1" presStyleIdx="0" presStyleCnt="3"/>
      <dgm:spPr/>
    </dgm:pt>
    <dgm:pt modelId="{63AD7D62-1B4C-4147-BCB4-C0149E4B3DA3}" type="pres">
      <dgm:prSet presAssocID="{804394C3-86D1-4FAE-A5AA-E8EDBD63B8A5}" presName="imagNode" presStyleLbl="fgImgPlace1" presStyleIdx="0" presStyleCnt="3" custScaleY="185609" custLinFactNeighborX="4414" custLinFactNeighborY="-277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9CC7F95-B1DC-461E-AE09-D3F4958CD55E}" type="pres">
      <dgm:prSet presAssocID="{E51CD888-9DF6-42F6-AD62-00C43D0E043A}" presName="sibTrans" presStyleLbl="sibTrans2D1" presStyleIdx="0" presStyleCnt="0"/>
      <dgm:spPr/>
      <dgm:t>
        <a:bodyPr/>
        <a:lstStyle/>
        <a:p>
          <a:endParaRPr lang="bg-BG"/>
        </a:p>
      </dgm:t>
    </dgm:pt>
    <dgm:pt modelId="{EF9D6911-1A23-4C0C-A4B4-929A047DB423}" type="pres">
      <dgm:prSet presAssocID="{451698D2-A00A-4900-A4C6-2B1243967974}" presName="compNode" presStyleCnt="0"/>
      <dgm:spPr/>
    </dgm:pt>
    <dgm:pt modelId="{F73E9E50-8E1E-4815-800E-1133776685AE}" type="pres">
      <dgm:prSet presAssocID="{451698D2-A00A-4900-A4C6-2B1243967974}" presName="node" presStyleLbl="node1" presStyleIdx="1" presStyleCnt="3" custScaleY="5106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26A868F-1033-44B9-9340-9ADF0FC207B7}" type="pres">
      <dgm:prSet presAssocID="{451698D2-A00A-4900-A4C6-2B1243967974}" presName="invisiNode" presStyleLbl="node1" presStyleIdx="1" presStyleCnt="3"/>
      <dgm:spPr/>
    </dgm:pt>
    <dgm:pt modelId="{315E8F34-4F8E-47F5-AC89-BAFAF9FA90F4}" type="pres">
      <dgm:prSet presAssocID="{451698D2-A00A-4900-A4C6-2B1243967974}" presName="imagNode" presStyleLbl="fgImgPlace1" presStyleIdx="1" presStyleCnt="3" custScaleY="191792" custLinFactNeighborX="6117" custLinFactNeighborY="-337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96EF42F-35C4-4D72-B633-CEEAAAB425D8}" type="pres">
      <dgm:prSet presAssocID="{CA5DAA25-58A4-41F6-AF84-195D617E1284}" presName="sibTrans" presStyleLbl="sibTrans2D1" presStyleIdx="0" presStyleCnt="0"/>
      <dgm:spPr/>
      <dgm:t>
        <a:bodyPr/>
        <a:lstStyle/>
        <a:p>
          <a:endParaRPr lang="bg-BG"/>
        </a:p>
      </dgm:t>
    </dgm:pt>
    <dgm:pt modelId="{17C8D7C8-4F5B-4786-ACD5-AD81AD524954}" type="pres">
      <dgm:prSet presAssocID="{E49C48DF-ACCB-4AF7-9987-508AC6D6FA04}" presName="compNode" presStyleCnt="0"/>
      <dgm:spPr/>
    </dgm:pt>
    <dgm:pt modelId="{B287AE2B-560F-4917-8835-42829B9D0EF8}" type="pres">
      <dgm:prSet presAssocID="{E49C48DF-ACCB-4AF7-9987-508AC6D6FA04}" presName="node" presStyleLbl="node1" presStyleIdx="2" presStyleCnt="3" custScaleY="392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98B71B3-21E0-4EF2-B551-89F172096ED3}" type="pres">
      <dgm:prSet presAssocID="{E49C48DF-ACCB-4AF7-9987-508AC6D6FA04}" presName="invisiNode" presStyleLbl="node1" presStyleIdx="2" presStyleCnt="3"/>
      <dgm:spPr/>
    </dgm:pt>
    <dgm:pt modelId="{EE8617D5-48D2-409B-BF7D-43A5D96788D1}" type="pres">
      <dgm:prSet presAssocID="{E49C48DF-ACCB-4AF7-9987-508AC6D6FA04}" presName="imagNode" presStyleLbl="fgImgPlace1" presStyleIdx="2" presStyleCnt="3" custScaleY="192128" custLinFactNeighborX="7820" custLinFactNeighborY="-307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2179B0F-0D18-48CF-9E97-0767AD6C9BD6}" type="presOf" srcId="{CA5DAA25-58A4-41F6-AF84-195D617E1284}" destId="{296EF42F-35C4-4D72-B633-CEEAAAB425D8}" srcOrd="0" destOrd="0" presId="urn:microsoft.com/office/officeart/2005/8/layout/pList2#1"/>
    <dgm:cxn modelId="{3D365D73-CCC2-4A1D-B79B-803CF3C2B83B}" type="presOf" srcId="{451698D2-A00A-4900-A4C6-2B1243967974}" destId="{F73E9E50-8E1E-4815-800E-1133776685AE}" srcOrd="0" destOrd="0" presId="urn:microsoft.com/office/officeart/2005/8/layout/pList2#1"/>
    <dgm:cxn modelId="{12B84CA4-FD11-4FAD-BCD4-7620EF0A5B69}" type="presOf" srcId="{804394C3-86D1-4FAE-A5AA-E8EDBD63B8A5}" destId="{22906359-5FE9-44A4-A6CD-7CA9C6F04700}" srcOrd="0" destOrd="0" presId="urn:microsoft.com/office/officeart/2005/8/layout/pList2#1"/>
    <dgm:cxn modelId="{9F55CD63-B621-4F22-9CBA-08AC449C4CC3}" type="presOf" srcId="{E51CD888-9DF6-42F6-AD62-00C43D0E043A}" destId="{D9CC7F95-B1DC-461E-AE09-D3F4958CD55E}" srcOrd="0" destOrd="0" presId="urn:microsoft.com/office/officeart/2005/8/layout/pList2#1"/>
    <dgm:cxn modelId="{356286DA-AFAA-4DC6-82CF-2348E775B98E}" srcId="{D718D08B-F2D3-4907-BF02-0E7B69A90694}" destId="{804394C3-86D1-4FAE-A5AA-E8EDBD63B8A5}" srcOrd="0" destOrd="0" parTransId="{F56C1FD2-916C-4EB4-A070-7B6700CF0545}" sibTransId="{E51CD888-9DF6-42F6-AD62-00C43D0E043A}"/>
    <dgm:cxn modelId="{976045A8-9E56-499B-AC6C-AFD0BE9CA7B4}" type="presOf" srcId="{E49C48DF-ACCB-4AF7-9987-508AC6D6FA04}" destId="{B287AE2B-560F-4917-8835-42829B9D0EF8}" srcOrd="0" destOrd="0" presId="urn:microsoft.com/office/officeart/2005/8/layout/pList2#1"/>
    <dgm:cxn modelId="{DC4474C6-8412-4CEA-B494-5EE896016FEE}" type="presOf" srcId="{D718D08B-F2D3-4907-BF02-0E7B69A90694}" destId="{26073CE7-72BF-46A5-86D8-3168FA5ED18B}" srcOrd="0" destOrd="0" presId="urn:microsoft.com/office/officeart/2005/8/layout/pList2#1"/>
    <dgm:cxn modelId="{1B1614D2-26F2-4711-BC2C-5931FD142C1D}" srcId="{D718D08B-F2D3-4907-BF02-0E7B69A90694}" destId="{451698D2-A00A-4900-A4C6-2B1243967974}" srcOrd="1" destOrd="0" parTransId="{9F6EDE1D-D41B-4738-A4D2-1312253C1995}" sibTransId="{CA5DAA25-58A4-41F6-AF84-195D617E1284}"/>
    <dgm:cxn modelId="{00865A9F-8E79-4FCC-98C0-B0415EC2DA53}" srcId="{D718D08B-F2D3-4907-BF02-0E7B69A90694}" destId="{E49C48DF-ACCB-4AF7-9987-508AC6D6FA04}" srcOrd="2" destOrd="0" parTransId="{04B42D60-8E92-4D2A-BCA2-8851246D3CD1}" sibTransId="{9F8C044C-9558-4FC5-BBED-A55B1ECAA658}"/>
    <dgm:cxn modelId="{A577B875-0CD0-4B9D-B021-1F0E39ACE606}" type="presParOf" srcId="{26073CE7-72BF-46A5-86D8-3168FA5ED18B}" destId="{55A0B71B-C1DE-4520-B3B5-8F9688CDCD54}" srcOrd="0" destOrd="0" presId="urn:microsoft.com/office/officeart/2005/8/layout/pList2#1"/>
    <dgm:cxn modelId="{C69FE1A9-72CC-404B-A0BA-D0F2A617B689}" type="presParOf" srcId="{26073CE7-72BF-46A5-86D8-3168FA5ED18B}" destId="{21CDE7AA-960C-4DDC-987E-910CAC702B4F}" srcOrd="1" destOrd="0" presId="urn:microsoft.com/office/officeart/2005/8/layout/pList2#1"/>
    <dgm:cxn modelId="{3162633D-2950-4EF3-B899-9D86C4F6E0C6}" type="presParOf" srcId="{21CDE7AA-960C-4DDC-987E-910CAC702B4F}" destId="{39046104-77AD-4BB8-A7AF-7B1CDD65B041}" srcOrd="0" destOrd="0" presId="urn:microsoft.com/office/officeart/2005/8/layout/pList2#1"/>
    <dgm:cxn modelId="{640AB8F1-693C-4766-93C5-D07468FD53DC}" type="presParOf" srcId="{39046104-77AD-4BB8-A7AF-7B1CDD65B041}" destId="{22906359-5FE9-44A4-A6CD-7CA9C6F04700}" srcOrd="0" destOrd="0" presId="urn:microsoft.com/office/officeart/2005/8/layout/pList2#1"/>
    <dgm:cxn modelId="{7CFFF016-73B6-4C10-9269-62EE55ED3490}" type="presParOf" srcId="{39046104-77AD-4BB8-A7AF-7B1CDD65B041}" destId="{190439A6-E77C-4DB9-B430-5AD8AEF1F5A7}" srcOrd="1" destOrd="0" presId="urn:microsoft.com/office/officeart/2005/8/layout/pList2#1"/>
    <dgm:cxn modelId="{BFA4FB1D-1578-4184-A735-5ECBE8F700BB}" type="presParOf" srcId="{39046104-77AD-4BB8-A7AF-7B1CDD65B041}" destId="{63AD7D62-1B4C-4147-BCB4-C0149E4B3DA3}" srcOrd="2" destOrd="0" presId="urn:microsoft.com/office/officeart/2005/8/layout/pList2#1"/>
    <dgm:cxn modelId="{AA8889A1-BBB7-4F89-8D96-300B9A45EA3C}" type="presParOf" srcId="{21CDE7AA-960C-4DDC-987E-910CAC702B4F}" destId="{D9CC7F95-B1DC-461E-AE09-D3F4958CD55E}" srcOrd="1" destOrd="0" presId="urn:microsoft.com/office/officeart/2005/8/layout/pList2#1"/>
    <dgm:cxn modelId="{75060855-C816-47C5-92AF-075DE9200C36}" type="presParOf" srcId="{21CDE7AA-960C-4DDC-987E-910CAC702B4F}" destId="{EF9D6911-1A23-4C0C-A4B4-929A047DB423}" srcOrd="2" destOrd="0" presId="urn:microsoft.com/office/officeart/2005/8/layout/pList2#1"/>
    <dgm:cxn modelId="{41F58BD4-010B-48C7-9EC0-21A98E9FEAEF}" type="presParOf" srcId="{EF9D6911-1A23-4C0C-A4B4-929A047DB423}" destId="{F73E9E50-8E1E-4815-800E-1133776685AE}" srcOrd="0" destOrd="0" presId="urn:microsoft.com/office/officeart/2005/8/layout/pList2#1"/>
    <dgm:cxn modelId="{F68E0906-437C-4B1E-A8E1-EE739D02E652}" type="presParOf" srcId="{EF9D6911-1A23-4C0C-A4B4-929A047DB423}" destId="{C26A868F-1033-44B9-9340-9ADF0FC207B7}" srcOrd="1" destOrd="0" presId="urn:microsoft.com/office/officeart/2005/8/layout/pList2#1"/>
    <dgm:cxn modelId="{A148EEAD-17EE-425E-BA11-C7A297617318}" type="presParOf" srcId="{EF9D6911-1A23-4C0C-A4B4-929A047DB423}" destId="{315E8F34-4F8E-47F5-AC89-BAFAF9FA90F4}" srcOrd="2" destOrd="0" presId="urn:microsoft.com/office/officeart/2005/8/layout/pList2#1"/>
    <dgm:cxn modelId="{AE0A8987-C690-49E5-A16E-E3694AC0C504}" type="presParOf" srcId="{21CDE7AA-960C-4DDC-987E-910CAC702B4F}" destId="{296EF42F-35C4-4D72-B633-CEEAAAB425D8}" srcOrd="3" destOrd="0" presId="urn:microsoft.com/office/officeart/2005/8/layout/pList2#1"/>
    <dgm:cxn modelId="{7434AEC7-A8B1-4808-9BDE-8C8D8824820C}" type="presParOf" srcId="{21CDE7AA-960C-4DDC-987E-910CAC702B4F}" destId="{17C8D7C8-4F5B-4786-ACD5-AD81AD524954}" srcOrd="4" destOrd="0" presId="urn:microsoft.com/office/officeart/2005/8/layout/pList2#1"/>
    <dgm:cxn modelId="{27D768C4-54FA-49A0-966B-6D6719AF62BA}" type="presParOf" srcId="{17C8D7C8-4F5B-4786-ACD5-AD81AD524954}" destId="{B287AE2B-560F-4917-8835-42829B9D0EF8}" srcOrd="0" destOrd="0" presId="urn:microsoft.com/office/officeart/2005/8/layout/pList2#1"/>
    <dgm:cxn modelId="{F9E9654B-6E0D-40EA-A6FF-721790A12A68}" type="presParOf" srcId="{17C8D7C8-4F5B-4786-ACD5-AD81AD524954}" destId="{D98B71B3-21E0-4EF2-B551-89F172096ED3}" srcOrd="1" destOrd="0" presId="urn:microsoft.com/office/officeart/2005/8/layout/pList2#1"/>
    <dgm:cxn modelId="{AB5FA887-15CB-439D-AA21-166E3C8A2FE9}" type="presParOf" srcId="{17C8D7C8-4F5B-4786-ACD5-AD81AD524954}" destId="{EE8617D5-48D2-409B-BF7D-43A5D96788D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7E8F8E-07D7-40A3-9615-F858B42AD03A}" type="doc">
      <dgm:prSet loTypeId="urn:microsoft.com/office/officeart/2005/8/layout/pList2#3" loCatId="list" qsTypeId="urn:microsoft.com/office/officeart/2005/8/quickstyle/simple1" qsCatId="simple" csTypeId="urn:microsoft.com/office/officeart/2005/8/colors/accent1_2" csCatId="accent1" phldr="1"/>
      <dgm:spPr/>
    </dgm:pt>
    <dgm:pt modelId="{7B81AA91-0B9D-444F-810A-9C497B9F8F23}">
      <dgm:prSet phldrT="[Text]"/>
      <dgm:spPr/>
      <dgm:t>
        <a:bodyPr/>
        <a:lstStyle/>
        <a:p>
          <a:r>
            <a:rPr lang="bg-BG" dirty="0" smtClean="0"/>
            <a:t>асемблиране на компютри</a:t>
          </a:r>
          <a:endParaRPr lang="bg-BG" dirty="0"/>
        </a:p>
      </dgm:t>
    </dgm:pt>
    <dgm:pt modelId="{50619BF0-571A-4B6C-BF9B-B71D22CDFA79}" type="parTrans" cxnId="{060438F3-FB45-495B-B678-1FFAA131197E}">
      <dgm:prSet/>
      <dgm:spPr/>
      <dgm:t>
        <a:bodyPr/>
        <a:lstStyle/>
        <a:p>
          <a:endParaRPr lang="bg-BG"/>
        </a:p>
      </dgm:t>
    </dgm:pt>
    <dgm:pt modelId="{E1FB57F2-A028-4AB2-B3E5-FB0F10833E65}" type="sibTrans" cxnId="{060438F3-FB45-495B-B678-1FFAA131197E}">
      <dgm:prSet/>
      <dgm:spPr/>
      <dgm:t>
        <a:bodyPr/>
        <a:lstStyle/>
        <a:p>
          <a:endParaRPr lang="bg-BG"/>
        </a:p>
      </dgm:t>
    </dgm:pt>
    <dgm:pt modelId="{101B14E0-7C5E-4DA4-8DBD-6E51EE423521}">
      <dgm:prSet phldrT="[Text]"/>
      <dgm:spPr/>
      <dgm:t>
        <a:bodyPr/>
        <a:lstStyle/>
        <a:p>
          <a:r>
            <a:rPr lang="bg-BG" dirty="0" smtClean="0"/>
            <a:t>оператор на компютър</a:t>
          </a:r>
          <a:endParaRPr lang="bg-BG" dirty="0"/>
        </a:p>
      </dgm:t>
    </dgm:pt>
    <dgm:pt modelId="{C69F90DD-9B70-4C4D-AE6B-B8AF5CFC2B7A}" type="parTrans" cxnId="{98A63B4D-B256-4F49-A6D9-6A349630832B}">
      <dgm:prSet/>
      <dgm:spPr/>
      <dgm:t>
        <a:bodyPr/>
        <a:lstStyle/>
        <a:p>
          <a:endParaRPr lang="bg-BG"/>
        </a:p>
      </dgm:t>
    </dgm:pt>
    <dgm:pt modelId="{1A0FF8A2-AB77-4B95-AD4A-78CBFB24503D}" type="sibTrans" cxnId="{98A63B4D-B256-4F49-A6D9-6A349630832B}">
      <dgm:prSet/>
      <dgm:spPr/>
      <dgm:t>
        <a:bodyPr/>
        <a:lstStyle/>
        <a:p>
          <a:endParaRPr lang="bg-BG"/>
        </a:p>
      </dgm:t>
    </dgm:pt>
    <dgm:pt modelId="{B02AAB2C-808D-455C-8524-507590D8337D}" type="pres">
      <dgm:prSet presAssocID="{F47E8F8E-07D7-40A3-9615-F858B42AD03A}" presName="Name0" presStyleCnt="0">
        <dgm:presLayoutVars>
          <dgm:dir/>
          <dgm:resizeHandles val="exact"/>
        </dgm:presLayoutVars>
      </dgm:prSet>
      <dgm:spPr/>
    </dgm:pt>
    <dgm:pt modelId="{A4523038-1956-4E7B-B505-AC26C4866493}" type="pres">
      <dgm:prSet presAssocID="{F47E8F8E-07D7-40A3-9615-F858B42AD03A}" presName="bkgdShp" presStyleLbl="alignAccFollowNode1" presStyleIdx="0" presStyleCnt="1"/>
      <dgm:spPr/>
    </dgm:pt>
    <dgm:pt modelId="{6C88A4DC-6A08-4688-B3B2-40465EDC3B66}" type="pres">
      <dgm:prSet presAssocID="{F47E8F8E-07D7-40A3-9615-F858B42AD03A}" presName="linComp" presStyleCnt="0"/>
      <dgm:spPr/>
    </dgm:pt>
    <dgm:pt modelId="{B970A939-1E00-42C5-898A-347A5AAC081E}" type="pres">
      <dgm:prSet presAssocID="{7B81AA91-0B9D-444F-810A-9C497B9F8F23}" presName="compNode" presStyleCnt="0"/>
      <dgm:spPr/>
    </dgm:pt>
    <dgm:pt modelId="{8C3D0A8D-C2D8-44F6-818F-BA224BAB69A6}" type="pres">
      <dgm:prSet presAssocID="{7B81AA91-0B9D-444F-810A-9C497B9F8F23}" presName="node" presStyleLbl="node1" presStyleIdx="0" presStyleCnt="2" custScaleY="3939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F8C40F1-A5F8-4958-BE3A-20D41E13280C}" type="pres">
      <dgm:prSet presAssocID="{7B81AA91-0B9D-444F-810A-9C497B9F8F23}" presName="invisiNode" presStyleLbl="node1" presStyleIdx="0" presStyleCnt="2"/>
      <dgm:spPr/>
    </dgm:pt>
    <dgm:pt modelId="{66894FEA-1834-40CC-8238-D314A3DEA1B5}" type="pres">
      <dgm:prSet presAssocID="{7B81AA91-0B9D-444F-810A-9C497B9F8F23}" presName="imagNode" presStyleLbl="fgImgPlace1" presStyleIdx="0" presStyleCnt="2" custScaleY="1477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45C7FBA-464D-4019-A39B-10931D3FECC8}" type="pres">
      <dgm:prSet presAssocID="{E1FB57F2-A028-4AB2-B3E5-FB0F10833E65}" presName="sibTrans" presStyleLbl="sibTrans2D1" presStyleIdx="0" presStyleCnt="0"/>
      <dgm:spPr/>
      <dgm:t>
        <a:bodyPr/>
        <a:lstStyle/>
        <a:p>
          <a:endParaRPr lang="bg-BG"/>
        </a:p>
      </dgm:t>
    </dgm:pt>
    <dgm:pt modelId="{25493684-7785-4E0D-8562-1548B4509D70}" type="pres">
      <dgm:prSet presAssocID="{101B14E0-7C5E-4DA4-8DBD-6E51EE423521}" presName="compNode" presStyleCnt="0"/>
      <dgm:spPr/>
    </dgm:pt>
    <dgm:pt modelId="{E350D4B4-A5F9-4CDF-9C01-F228663763E5}" type="pres">
      <dgm:prSet presAssocID="{101B14E0-7C5E-4DA4-8DBD-6E51EE423521}" presName="node" presStyleLbl="node1" presStyleIdx="1" presStyleCnt="2" custScaleY="3787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9AA7A66-8CA7-499D-A63B-F2F29221193E}" type="pres">
      <dgm:prSet presAssocID="{101B14E0-7C5E-4DA4-8DBD-6E51EE423521}" presName="invisiNode" presStyleLbl="node1" presStyleIdx="1" presStyleCnt="2"/>
      <dgm:spPr/>
    </dgm:pt>
    <dgm:pt modelId="{F2889215-3243-4C64-9AD2-BDDF3ACAEDD6}" type="pres">
      <dgm:prSet presAssocID="{101B14E0-7C5E-4DA4-8DBD-6E51EE423521}" presName="imagNode" presStyleLbl="fgImgPlace1" presStyleIdx="1" presStyleCnt="2" custScaleY="1499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60438F3-FB45-495B-B678-1FFAA131197E}" srcId="{F47E8F8E-07D7-40A3-9615-F858B42AD03A}" destId="{7B81AA91-0B9D-444F-810A-9C497B9F8F23}" srcOrd="0" destOrd="0" parTransId="{50619BF0-571A-4B6C-BF9B-B71D22CDFA79}" sibTransId="{E1FB57F2-A028-4AB2-B3E5-FB0F10833E65}"/>
    <dgm:cxn modelId="{98A63B4D-B256-4F49-A6D9-6A349630832B}" srcId="{F47E8F8E-07D7-40A3-9615-F858B42AD03A}" destId="{101B14E0-7C5E-4DA4-8DBD-6E51EE423521}" srcOrd="1" destOrd="0" parTransId="{C69F90DD-9B70-4C4D-AE6B-B8AF5CFC2B7A}" sibTransId="{1A0FF8A2-AB77-4B95-AD4A-78CBFB24503D}"/>
    <dgm:cxn modelId="{579C9D5C-3477-41D8-953F-A7100D78ED7D}" type="presOf" srcId="{7B81AA91-0B9D-444F-810A-9C497B9F8F23}" destId="{8C3D0A8D-C2D8-44F6-818F-BA224BAB69A6}" srcOrd="0" destOrd="0" presId="urn:microsoft.com/office/officeart/2005/8/layout/pList2#3"/>
    <dgm:cxn modelId="{CB449A68-B545-4083-9A47-7B191B099444}" type="presOf" srcId="{101B14E0-7C5E-4DA4-8DBD-6E51EE423521}" destId="{E350D4B4-A5F9-4CDF-9C01-F228663763E5}" srcOrd="0" destOrd="0" presId="urn:microsoft.com/office/officeart/2005/8/layout/pList2#3"/>
    <dgm:cxn modelId="{43E13B8A-F328-4C4A-8384-C6BA0311ED3D}" type="presOf" srcId="{E1FB57F2-A028-4AB2-B3E5-FB0F10833E65}" destId="{645C7FBA-464D-4019-A39B-10931D3FECC8}" srcOrd="0" destOrd="0" presId="urn:microsoft.com/office/officeart/2005/8/layout/pList2#3"/>
    <dgm:cxn modelId="{65EAAC93-5F6D-4364-98AE-B00152E0B29B}" type="presOf" srcId="{F47E8F8E-07D7-40A3-9615-F858B42AD03A}" destId="{B02AAB2C-808D-455C-8524-507590D8337D}" srcOrd="0" destOrd="0" presId="urn:microsoft.com/office/officeart/2005/8/layout/pList2#3"/>
    <dgm:cxn modelId="{73135EDF-32CE-4084-BEA2-B23F829D9115}" type="presParOf" srcId="{B02AAB2C-808D-455C-8524-507590D8337D}" destId="{A4523038-1956-4E7B-B505-AC26C4866493}" srcOrd="0" destOrd="0" presId="urn:microsoft.com/office/officeart/2005/8/layout/pList2#3"/>
    <dgm:cxn modelId="{90DEEC03-64FA-412F-9207-413861D4F6CA}" type="presParOf" srcId="{B02AAB2C-808D-455C-8524-507590D8337D}" destId="{6C88A4DC-6A08-4688-B3B2-40465EDC3B66}" srcOrd="1" destOrd="0" presId="urn:microsoft.com/office/officeart/2005/8/layout/pList2#3"/>
    <dgm:cxn modelId="{A650FC9C-11EB-43DF-83AE-AB94091E3CCE}" type="presParOf" srcId="{6C88A4DC-6A08-4688-B3B2-40465EDC3B66}" destId="{B970A939-1E00-42C5-898A-347A5AAC081E}" srcOrd="0" destOrd="0" presId="urn:microsoft.com/office/officeart/2005/8/layout/pList2#3"/>
    <dgm:cxn modelId="{3E23B13C-EA17-4399-99E4-798B7426DEC6}" type="presParOf" srcId="{B970A939-1E00-42C5-898A-347A5AAC081E}" destId="{8C3D0A8D-C2D8-44F6-818F-BA224BAB69A6}" srcOrd="0" destOrd="0" presId="urn:microsoft.com/office/officeart/2005/8/layout/pList2#3"/>
    <dgm:cxn modelId="{B546227F-2028-42F3-B4B3-0FB1C1EDCA11}" type="presParOf" srcId="{B970A939-1E00-42C5-898A-347A5AAC081E}" destId="{FF8C40F1-A5F8-4958-BE3A-20D41E13280C}" srcOrd="1" destOrd="0" presId="urn:microsoft.com/office/officeart/2005/8/layout/pList2#3"/>
    <dgm:cxn modelId="{5ACCDEC2-D560-4854-A6C6-24C0279E5AD2}" type="presParOf" srcId="{B970A939-1E00-42C5-898A-347A5AAC081E}" destId="{66894FEA-1834-40CC-8238-D314A3DEA1B5}" srcOrd="2" destOrd="0" presId="urn:microsoft.com/office/officeart/2005/8/layout/pList2#3"/>
    <dgm:cxn modelId="{782AA0BE-2723-4AB5-972B-D36E0BE304BB}" type="presParOf" srcId="{6C88A4DC-6A08-4688-B3B2-40465EDC3B66}" destId="{645C7FBA-464D-4019-A39B-10931D3FECC8}" srcOrd="1" destOrd="0" presId="urn:microsoft.com/office/officeart/2005/8/layout/pList2#3"/>
    <dgm:cxn modelId="{F5E61EDE-033B-4621-9C2D-D656E03BCE5E}" type="presParOf" srcId="{6C88A4DC-6A08-4688-B3B2-40465EDC3B66}" destId="{25493684-7785-4E0D-8562-1548B4509D70}" srcOrd="2" destOrd="0" presId="urn:microsoft.com/office/officeart/2005/8/layout/pList2#3"/>
    <dgm:cxn modelId="{F85788DE-BCAE-42C5-8B6F-CC851D8C974D}" type="presParOf" srcId="{25493684-7785-4E0D-8562-1548B4509D70}" destId="{E350D4B4-A5F9-4CDF-9C01-F228663763E5}" srcOrd="0" destOrd="0" presId="urn:microsoft.com/office/officeart/2005/8/layout/pList2#3"/>
    <dgm:cxn modelId="{4A48F522-9CAD-4A9D-A454-FCA481A415C6}" type="presParOf" srcId="{25493684-7785-4E0D-8562-1548B4509D70}" destId="{89AA7A66-8CA7-499D-A63B-F2F29221193E}" srcOrd="1" destOrd="0" presId="urn:microsoft.com/office/officeart/2005/8/layout/pList2#3"/>
    <dgm:cxn modelId="{0EDE31FC-C2BC-424C-B2E3-6F97CE655983}" type="presParOf" srcId="{25493684-7785-4E0D-8562-1548B4509D70}" destId="{F2889215-3243-4C64-9AD2-BDDF3ACAEDD6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B02795-9126-4ED7-B1EC-9CF86EDFC3C8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DB6976A0-59DE-4A8F-B06E-FD835D934AC2}">
      <dgm:prSet phldrT="[Text]"/>
      <dgm:spPr/>
      <dgm:t>
        <a:bodyPr/>
        <a:lstStyle/>
        <a:p>
          <a:r>
            <a:rPr lang="bg-BG" dirty="0" smtClean="0"/>
            <a:t>изграждане на компютърна мрежа</a:t>
          </a:r>
          <a:endParaRPr lang="bg-BG" dirty="0"/>
        </a:p>
      </dgm:t>
    </dgm:pt>
    <dgm:pt modelId="{0AEA9BAB-5C58-41C1-BE42-F8C59C025032}" type="parTrans" cxnId="{0707909E-8B87-4356-A1E2-767C5C5A03A7}">
      <dgm:prSet/>
      <dgm:spPr/>
      <dgm:t>
        <a:bodyPr/>
        <a:lstStyle/>
        <a:p>
          <a:endParaRPr lang="bg-BG"/>
        </a:p>
      </dgm:t>
    </dgm:pt>
    <dgm:pt modelId="{8933E64B-58AD-4936-A718-F44DC59D9A4B}" type="sibTrans" cxnId="{0707909E-8B87-4356-A1E2-767C5C5A03A7}">
      <dgm:prSet/>
      <dgm:spPr/>
      <dgm:t>
        <a:bodyPr/>
        <a:lstStyle/>
        <a:p>
          <a:endParaRPr lang="bg-BG"/>
        </a:p>
      </dgm:t>
    </dgm:pt>
    <dgm:pt modelId="{58FD6BA4-A454-4B68-99D6-6991557E03FC}">
      <dgm:prSet phldrT="[Text]"/>
      <dgm:spPr/>
      <dgm:t>
        <a:bodyPr/>
        <a:lstStyle/>
        <a:p>
          <a:r>
            <a:rPr lang="bg-BG" dirty="0" smtClean="0"/>
            <a:t>хардуерна подръжка</a:t>
          </a:r>
          <a:endParaRPr lang="bg-BG" dirty="0"/>
        </a:p>
      </dgm:t>
    </dgm:pt>
    <dgm:pt modelId="{B7058FA6-37A3-4F9B-849E-1D8516286E64}" type="parTrans" cxnId="{5D316547-0E4A-4138-A32D-DFC319C42729}">
      <dgm:prSet/>
      <dgm:spPr/>
      <dgm:t>
        <a:bodyPr/>
        <a:lstStyle/>
        <a:p>
          <a:endParaRPr lang="bg-BG"/>
        </a:p>
      </dgm:t>
    </dgm:pt>
    <dgm:pt modelId="{E8C6C662-3A5F-41AB-A687-A6C949A785BB}" type="sibTrans" cxnId="{5D316547-0E4A-4138-A32D-DFC319C42729}">
      <dgm:prSet/>
      <dgm:spPr/>
      <dgm:t>
        <a:bodyPr/>
        <a:lstStyle/>
        <a:p>
          <a:endParaRPr lang="bg-BG"/>
        </a:p>
      </dgm:t>
    </dgm:pt>
    <dgm:pt modelId="{3AA00EC2-2ACC-4554-92A3-406AEFA02CCA}">
      <dgm:prSet phldrT="[Text]"/>
      <dgm:spPr/>
      <dgm:t>
        <a:bodyPr/>
        <a:lstStyle/>
        <a:p>
          <a:r>
            <a:rPr lang="bg-BG" dirty="0" smtClean="0"/>
            <a:t>диагностика</a:t>
          </a:r>
          <a:endParaRPr lang="bg-BG" dirty="0"/>
        </a:p>
      </dgm:t>
    </dgm:pt>
    <dgm:pt modelId="{DEFD14A2-F018-47B9-89FA-D8A9E98DCD0D}" type="parTrans" cxnId="{707CD01F-F47E-4480-B627-D4538E5EE534}">
      <dgm:prSet/>
      <dgm:spPr/>
      <dgm:t>
        <a:bodyPr/>
        <a:lstStyle/>
        <a:p>
          <a:endParaRPr lang="bg-BG"/>
        </a:p>
      </dgm:t>
    </dgm:pt>
    <dgm:pt modelId="{45A0C09C-BA65-4BA2-9FE1-E193E34DD8E8}" type="sibTrans" cxnId="{707CD01F-F47E-4480-B627-D4538E5EE534}">
      <dgm:prSet/>
      <dgm:spPr/>
      <dgm:t>
        <a:bodyPr/>
        <a:lstStyle/>
        <a:p>
          <a:endParaRPr lang="bg-BG"/>
        </a:p>
      </dgm:t>
    </dgm:pt>
    <dgm:pt modelId="{8BC66129-9AE4-43B7-9C9F-C5E16E969840}" type="pres">
      <dgm:prSet presAssocID="{10B02795-9126-4ED7-B1EC-9CF86EDFC3C8}" presName="Name0" presStyleCnt="0">
        <dgm:presLayoutVars>
          <dgm:dir/>
          <dgm:resizeHandles val="exact"/>
        </dgm:presLayoutVars>
      </dgm:prSet>
      <dgm:spPr/>
    </dgm:pt>
    <dgm:pt modelId="{9EA00D34-4097-40AA-9768-F8D02921B32F}" type="pres">
      <dgm:prSet presAssocID="{10B02795-9126-4ED7-B1EC-9CF86EDFC3C8}" presName="bkgdShp" presStyleLbl="alignAccFollowNode1" presStyleIdx="0" presStyleCnt="1"/>
      <dgm:spPr/>
    </dgm:pt>
    <dgm:pt modelId="{E35826B1-5405-47CA-BAAD-1BF23CA35988}" type="pres">
      <dgm:prSet presAssocID="{10B02795-9126-4ED7-B1EC-9CF86EDFC3C8}" presName="linComp" presStyleCnt="0"/>
      <dgm:spPr/>
    </dgm:pt>
    <dgm:pt modelId="{7134D4BA-CFD3-4381-AAB7-E8144F4505E4}" type="pres">
      <dgm:prSet presAssocID="{DB6976A0-59DE-4A8F-B06E-FD835D934AC2}" presName="compNode" presStyleCnt="0"/>
      <dgm:spPr/>
    </dgm:pt>
    <dgm:pt modelId="{0B45F0FF-8D64-4FF3-A25D-62B5A48BBA6B}" type="pres">
      <dgm:prSet presAssocID="{DB6976A0-59DE-4A8F-B06E-FD835D934AC2}" presName="node" presStyleLbl="node1" presStyleIdx="0" presStyleCnt="3" custScaleY="4346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9DFE87C-A85B-4AC3-8F67-70FBCAD9D8F1}" type="pres">
      <dgm:prSet presAssocID="{DB6976A0-59DE-4A8F-B06E-FD835D934AC2}" presName="invisiNode" presStyleLbl="node1" presStyleIdx="0" presStyleCnt="3"/>
      <dgm:spPr/>
    </dgm:pt>
    <dgm:pt modelId="{C178868C-E1AA-4898-91FC-16B2B6C4A665}" type="pres">
      <dgm:prSet presAssocID="{DB6976A0-59DE-4A8F-B06E-FD835D934AC2}" presName="imagNode" presStyleLbl="fgImgPlace1" presStyleIdx="0" presStyleCnt="3" custScaleY="1509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62E368-5483-4A81-87A9-9394F2EF4767}" type="pres">
      <dgm:prSet presAssocID="{8933E64B-58AD-4936-A718-F44DC59D9A4B}" presName="sibTrans" presStyleLbl="sibTrans2D1" presStyleIdx="0" presStyleCnt="0"/>
      <dgm:spPr/>
      <dgm:t>
        <a:bodyPr/>
        <a:lstStyle/>
        <a:p>
          <a:endParaRPr lang="bg-BG"/>
        </a:p>
      </dgm:t>
    </dgm:pt>
    <dgm:pt modelId="{89A19543-DAFF-4DFF-AA58-7F9D1573A2AB}" type="pres">
      <dgm:prSet presAssocID="{58FD6BA4-A454-4B68-99D6-6991557E03FC}" presName="compNode" presStyleCnt="0"/>
      <dgm:spPr/>
    </dgm:pt>
    <dgm:pt modelId="{386877BD-4EE0-4651-82AD-ABCEAE603D5F}" type="pres">
      <dgm:prSet presAssocID="{58FD6BA4-A454-4B68-99D6-6991557E03FC}" presName="node" presStyleLbl="node1" presStyleIdx="1" presStyleCnt="3" custScaleY="4296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38CED6C-59B8-4DC5-AEF6-6CDFE1C18840}" type="pres">
      <dgm:prSet presAssocID="{58FD6BA4-A454-4B68-99D6-6991557E03FC}" presName="invisiNode" presStyleLbl="node1" presStyleIdx="1" presStyleCnt="3"/>
      <dgm:spPr/>
    </dgm:pt>
    <dgm:pt modelId="{E452EDAE-9AAE-43F8-AD2C-92A511FDAEF9}" type="pres">
      <dgm:prSet presAssocID="{58FD6BA4-A454-4B68-99D6-6991557E03FC}" presName="imagNode" presStyleLbl="fgImgPlace1" presStyleIdx="1" presStyleCnt="3" custScaleY="1476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06A73C-1C6A-423B-8916-B4BD7BEEEFDC}" type="pres">
      <dgm:prSet presAssocID="{E8C6C662-3A5F-41AB-A687-A6C949A785BB}" presName="sibTrans" presStyleLbl="sibTrans2D1" presStyleIdx="0" presStyleCnt="0"/>
      <dgm:spPr/>
      <dgm:t>
        <a:bodyPr/>
        <a:lstStyle/>
        <a:p>
          <a:endParaRPr lang="bg-BG"/>
        </a:p>
      </dgm:t>
    </dgm:pt>
    <dgm:pt modelId="{D5452662-EF2C-4B4D-AF51-C54298C68403}" type="pres">
      <dgm:prSet presAssocID="{3AA00EC2-2ACC-4554-92A3-406AEFA02CCA}" presName="compNode" presStyleCnt="0"/>
      <dgm:spPr/>
    </dgm:pt>
    <dgm:pt modelId="{80ABE574-2550-4E15-9C96-92AE7B493033}" type="pres">
      <dgm:prSet presAssocID="{3AA00EC2-2ACC-4554-92A3-406AEFA02CCA}" presName="node" presStyleLbl="node1" presStyleIdx="2" presStyleCnt="3" custScaleY="4307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0A3A1AF-26D1-4661-B154-FF7A282C35FB}" type="pres">
      <dgm:prSet presAssocID="{3AA00EC2-2ACC-4554-92A3-406AEFA02CCA}" presName="invisiNode" presStyleLbl="node1" presStyleIdx="2" presStyleCnt="3"/>
      <dgm:spPr/>
    </dgm:pt>
    <dgm:pt modelId="{7CB4BF52-77DB-4A3E-95DB-58B1EB2C8751}" type="pres">
      <dgm:prSet presAssocID="{3AA00EC2-2ACC-4554-92A3-406AEFA02CCA}" presName="imagNode" presStyleLbl="fgImgPlace1" presStyleIdx="2" presStyleCnt="3" custScaleY="14760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D316547-0E4A-4138-A32D-DFC319C42729}" srcId="{10B02795-9126-4ED7-B1EC-9CF86EDFC3C8}" destId="{58FD6BA4-A454-4B68-99D6-6991557E03FC}" srcOrd="1" destOrd="0" parTransId="{B7058FA6-37A3-4F9B-849E-1D8516286E64}" sibTransId="{E8C6C662-3A5F-41AB-A687-A6C949A785BB}"/>
    <dgm:cxn modelId="{0DBE4893-20DB-4ADF-85A4-6D2C480F3148}" type="presOf" srcId="{E8C6C662-3A5F-41AB-A687-A6C949A785BB}" destId="{0006A73C-1C6A-423B-8916-B4BD7BEEEFDC}" srcOrd="0" destOrd="0" presId="urn:microsoft.com/office/officeart/2005/8/layout/pList2#2"/>
    <dgm:cxn modelId="{0707909E-8B87-4356-A1E2-767C5C5A03A7}" srcId="{10B02795-9126-4ED7-B1EC-9CF86EDFC3C8}" destId="{DB6976A0-59DE-4A8F-B06E-FD835D934AC2}" srcOrd="0" destOrd="0" parTransId="{0AEA9BAB-5C58-41C1-BE42-F8C59C025032}" sibTransId="{8933E64B-58AD-4936-A718-F44DC59D9A4B}"/>
    <dgm:cxn modelId="{5405FC0E-0B01-442B-9AE7-8F93A7ABCD30}" type="presOf" srcId="{3AA00EC2-2ACC-4554-92A3-406AEFA02CCA}" destId="{80ABE574-2550-4E15-9C96-92AE7B493033}" srcOrd="0" destOrd="0" presId="urn:microsoft.com/office/officeart/2005/8/layout/pList2#2"/>
    <dgm:cxn modelId="{5A8F2672-B10E-4835-8927-BE0DCEB24662}" type="presOf" srcId="{58FD6BA4-A454-4B68-99D6-6991557E03FC}" destId="{386877BD-4EE0-4651-82AD-ABCEAE603D5F}" srcOrd="0" destOrd="0" presId="urn:microsoft.com/office/officeart/2005/8/layout/pList2#2"/>
    <dgm:cxn modelId="{7BED49A1-6AC0-46C5-A6C1-D530899874C4}" type="presOf" srcId="{8933E64B-58AD-4936-A718-F44DC59D9A4B}" destId="{4662E368-5483-4A81-87A9-9394F2EF4767}" srcOrd="0" destOrd="0" presId="urn:microsoft.com/office/officeart/2005/8/layout/pList2#2"/>
    <dgm:cxn modelId="{09479FE0-3C3C-4163-8B47-5FB724B2C083}" type="presOf" srcId="{10B02795-9126-4ED7-B1EC-9CF86EDFC3C8}" destId="{8BC66129-9AE4-43B7-9C9F-C5E16E969840}" srcOrd="0" destOrd="0" presId="urn:microsoft.com/office/officeart/2005/8/layout/pList2#2"/>
    <dgm:cxn modelId="{707CD01F-F47E-4480-B627-D4538E5EE534}" srcId="{10B02795-9126-4ED7-B1EC-9CF86EDFC3C8}" destId="{3AA00EC2-2ACC-4554-92A3-406AEFA02CCA}" srcOrd="2" destOrd="0" parTransId="{DEFD14A2-F018-47B9-89FA-D8A9E98DCD0D}" sibTransId="{45A0C09C-BA65-4BA2-9FE1-E193E34DD8E8}"/>
    <dgm:cxn modelId="{D8663C93-4007-4922-BA65-87C37B761FC6}" type="presOf" srcId="{DB6976A0-59DE-4A8F-B06E-FD835D934AC2}" destId="{0B45F0FF-8D64-4FF3-A25D-62B5A48BBA6B}" srcOrd="0" destOrd="0" presId="urn:microsoft.com/office/officeart/2005/8/layout/pList2#2"/>
    <dgm:cxn modelId="{CCD18124-4B03-413F-9785-B85C1DE21059}" type="presParOf" srcId="{8BC66129-9AE4-43B7-9C9F-C5E16E969840}" destId="{9EA00D34-4097-40AA-9768-F8D02921B32F}" srcOrd="0" destOrd="0" presId="urn:microsoft.com/office/officeart/2005/8/layout/pList2#2"/>
    <dgm:cxn modelId="{3E228393-B8EC-4412-BEFA-A005A79F7187}" type="presParOf" srcId="{8BC66129-9AE4-43B7-9C9F-C5E16E969840}" destId="{E35826B1-5405-47CA-BAAD-1BF23CA35988}" srcOrd="1" destOrd="0" presId="urn:microsoft.com/office/officeart/2005/8/layout/pList2#2"/>
    <dgm:cxn modelId="{483A94CB-AC63-489B-AB2C-66C781B03786}" type="presParOf" srcId="{E35826B1-5405-47CA-BAAD-1BF23CA35988}" destId="{7134D4BA-CFD3-4381-AAB7-E8144F4505E4}" srcOrd="0" destOrd="0" presId="urn:microsoft.com/office/officeart/2005/8/layout/pList2#2"/>
    <dgm:cxn modelId="{8B843330-0FC7-4374-855B-6D1ACE6A5B1C}" type="presParOf" srcId="{7134D4BA-CFD3-4381-AAB7-E8144F4505E4}" destId="{0B45F0FF-8D64-4FF3-A25D-62B5A48BBA6B}" srcOrd="0" destOrd="0" presId="urn:microsoft.com/office/officeart/2005/8/layout/pList2#2"/>
    <dgm:cxn modelId="{9023B51E-540F-499F-A240-8C4C32671E11}" type="presParOf" srcId="{7134D4BA-CFD3-4381-AAB7-E8144F4505E4}" destId="{59DFE87C-A85B-4AC3-8F67-70FBCAD9D8F1}" srcOrd="1" destOrd="0" presId="urn:microsoft.com/office/officeart/2005/8/layout/pList2#2"/>
    <dgm:cxn modelId="{BAC9E7F2-D310-47A5-9534-454CA9F8C222}" type="presParOf" srcId="{7134D4BA-CFD3-4381-AAB7-E8144F4505E4}" destId="{C178868C-E1AA-4898-91FC-16B2B6C4A665}" srcOrd="2" destOrd="0" presId="urn:microsoft.com/office/officeart/2005/8/layout/pList2#2"/>
    <dgm:cxn modelId="{A76D93E5-5337-440C-9B5C-E6246678B831}" type="presParOf" srcId="{E35826B1-5405-47CA-BAAD-1BF23CA35988}" destId="{4662E368-5483-4A81-87A9-9394F2EF4767}" srcOrd="1" destOrd="0" presId="urn:microsoft.com/office/officeart/2005/8/layout/pList2#2"/>
    <dgm:cxn modelId="{06103926-CC76-41F9-BDE9-DBA9B2666111}" type="presParOf" srcId="{E35826B1-5405-47CA-BAAD-1BF23CA35988}" destId="{89A19543-DAFF-4DFF-AA58-7F9D1573A2AB}" srcOrd="2" destOrd="0" presId="urn:microsoft.com/office/officeart/2005/8/layout/pList2#2"/>
    <dgm:cxn modelId="{07312886-E8C4-40FD-B2A7-ADB3B4EE5D11}" type="presParOf" srcId="{89A19543-DAFF-4DFF-AA58-7F9D1573A2AB}" destId="{386877BD-4EE0-4651-82AD-ABCEAE603D5F}" srcOrd="0" destOrd="0" presId="urn:microsoft.com/office/officeart/2005/8/layout/pList2#2"/>
    <dgm:cxn modelId="{37C38993-C6D5-453D-8614-3AB5E91B0670}" type="presParOf" srcId="{89A19543-DAFF-4DFF-AA58-7F9D1573A2AB}" destId="{B38CED6C-59B8-4DC5-AEF6-6CDFE1C18840}" srcOrd="1" destOrd="0" presId="urn:microsoft.com/office/officeart/2005/8/layout/pList2#2"/>
    <dgm:cxn modelId="{C315A2BF-D65C-4A11-B5ED-1C4489502E96}" type="presParOf" srcId="{89A19543-DAFF-4DFF-AA58-7F9D1573A2AB}" destId="{E452EDAE-9AAE-43F8-AD2C-92A511FDAEF9}" srcOrd="2" destOrd="0" presId="urn:microsoft.com/office/officeart/2005/8/layout/pList2#2"/>
    <dgm:cxn modelId="{24EAC4CB-2C0A-45EE-A7D9-8D47A09E8166}" type="presParOf" srcId="{E35826B1-5405-47CA-BAAD-1BF23CA35988}" destId="{0006A73C-1C6A-423B-8916-B4BD7BEEEFDC}" srcOrd="3" destOrd="0" presId="urn:microsoft.com/office/officeart/2005/8/layout/pList2#2"/>
    <dgm:cxn modelId="{CB91C91D-10B5-4560-AFA8-08C0E37E3AF2}" type="presParOf" srcId="{E35826B1-5405-47CA-BAAD-1BF23CA35988}" destId="{D5452662-EF2C-4B4D-AF51-C54298C68403}" srcOrd="4" destOrd="0" presId="urn:microsoft.com/office/officeart/2005/8/layout/pList2#2"/>
    <dgm:cxn modelId="{E7A897D0-4ABB-44A2-AA23-DDA6A5F2E946}" type="presParOf" srcId="{D5452662-EF2C-4B4D-AF51-C54298C68403}" destId="{80ABE574-2550-4E15-9C96-92AE7B493033}" srcOrd="0" destOrd="0" presId="urn:microsoft.com/office/officeart/2005/8/layout/pList2#2"/>
    <dgm:cxn modelId="{D2C8F73A-9532-45EF-B0E5-46A0D822C948}" type="presParOf" srcId="{D5452662-EF2C-4B4D-AF51-C54298C68403}" destId="{E0A3A1AF-26D1-4661-B154-FF7A282C35FB}" srcOrd="1" destOrd="0" presId="urn:microsoft.com/office/officeart/2005/8/layout/pList2#2"/>
    <dgm:cxn modelId="{FA51085F-1DD1-4E32-85D3-8C443C4AE387}" type="presParOf" srcId="{D5452662-EF2C-4B4D-AF51-C54298C68403}" destId="{7CB4BF52-77DB-4A3E-95DB-58B1EB2C8751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FECC8A-5D8C-4668-AA91-68B13AE16801}" type="doc">
      <dgm:prSet loTypeId="urn:microsoft.com/office/officeart/2005/8/layout/pList2#4" loCatId="list" qsTypeId="urn:microsoft.com/office/officeart/2005/8/quickstyle/simple1" qsCatId="simple" csTypeId="urn:microsoft.com/office/officeart/2005/8/colors/accent1_2" csCatId="accent1" phldr="1"/>
      <dgm:spPr/>
    </dgm:pt>
    <dgm:pt modelId="{6535FB6A-5061-4877-8A7F-F860AF8D75B3}">
      <dgm:prSet phldrT="[Text]"/>
      <dgm:spPr/>
      <dgm:t>
        <a:bodyPr/>
        <a:lstStyle/>
        <a:p>
          <a:r>
            <a:rPr lang="bg-BG" dirty="0" smtClean="0"/>
            <a:t>подготовка на кабелни изделия</a:t>
          </a:r>
          <a:endParaRPr lang="bg-BG" dirty="0"/>
        </a:p>
      </dgm:t>
    </dgm:pt>
    <dgm:pt modelId="{63E7817A-D549-4ECC-9EBD-395CDA431E6F}" type="parTrans" cxnId="{D3DFB697-A8BC-441B-9CC0-6F66867E4D1E}">
      <dgm:prSet/>
      <dgm:spPr/>
      <dgm:t>
        <a:bodyPr/>
        <a:lstStyle/>
        <a:p>
          <a:endParaRPr lang="bg-BG"/>
        </a:p>
      </dgm:t>
    </dgm:pt>
    <dgm:pt modelId="{119833D5-4ADB-4B07-8628-AB8DEF85954B}" type="sibTrans" cxnId="{D3DFB697-A8BC-441B-9CC0-6F66867E4D1E}">
      <dgm:prSet/>
      <dgm:spPr/>
      <dgm:t>
        <a:bodyPr/>
        <a:lstStyle/>
        <a:p>
          <a:endParaRPr lang="bg-BG"/>
        </a:p>
      </dgm:t>
    </dgm:pt>
    <dgm:pt modelId="{F859AC33-72D0-4CCE-83C4-2CE9E6EF67D8}">
      <dgm:prSet phldrT="[Text]"/>
      <dgm:spPr/>
      <dgm:t>
        <a:bodyPr/>
        <a:lstStyle/>
        <a:p>
          <a:r>
            <a:rPr lang="bg-BG" dirty="0" smtClean="0"/>
            <a:t>сглобяване на ел. инсталации</a:t>
          </a:r>
          <a:endParaRPr lang="bg-BG" dirty="0"/>
        </a:p>
      </dgm:t>
    </dgm:pt>
    <dgm:pt modelId="{5C3D9035-B85E-49BC-A2F5-A89C81C385DA}" type="parTrans" cxnId="{E71FD9F5-03A9-47EF-AC60-A7E11DB63ECB}">
      <dgm:prSet/>
      <dgm:spPr/>
      <dgm:t>
        <a:bodyPr/>
        <a:lstStyle/>
        <a:p>
          <a:endParaRPr lang="bg-BG"/>
        </a:p>
      </dgm:t>
    </dgm:pt>
    <dgm:pt modelId="{A14B5A60-A851-4FBC-ABCD-AEEB07AF732E}" type="sibTrans" cxnId="{E71FD9F5-03A9-47EF-AC60-A7E11DB63ECB}">
      <dgm:prSet/>
      <dgm:spPr/>
      <dgm:t>
        <a:bodyPr/>
        <a:lstStyle/>
        <a:p>
          <a:endParaRPr lang="bg-BG"/>
        </a:p>
      </dgm:t>
    </dgm:pt>
    <dgm:pt modelId="{F7983E62-7984-42F6-90B0-E72BCE6623FE}" type="pres">
      <dgm:prSet presAssocID="{D2FECC8A-5D8C-4668-AA91-68B13AE16801}" presName="Name0" presStyleCnt="0">
        <dgm:presLayoutVars>
          <dgm:dir/>
          <dgm:resizeHandles val="exact"/>
        </dgm:presLayoutVars>
      </dgm:prSet>
      <dgm:spPr/>
    </dgm:pt>
    <dgm:pt modelId="{5EAB0D70-4592-4C8D-9688-698D1BDF88D2}" type="pres">
      <dgm:prSet presAssocID="{D2FECC8A-5D8C-4668-AA91-68B13AE16801}" presName="bkgdShp" presStyleLbl="alignAccFollowNode1" presStyleIdx="0" presStyleCnt="1"/>
      <dgm:spPr/>
    </dgm:pt>
    <dgm:pt modelId="{75BC0BCD-D9CC-4965-AA0D-C559E3BA6181}" type="pres">
      <dgm:prSet presAssocID="{D2FECC8A-5D8C-4668-AA91-68B13AE16801}" presName="linComp" presStyleCnt="0"/>
      <dgm:spPr/>
    </dgm:pt>
    <dgm:pt modelId="{0661DC7A-D4C1-4206-963C-2DF709AC7830}" type="pres">
      <dgm:prSet presAssocID="{6535FB6A-5061-4877-8A7F-F860AF8D75B3}" presName="compNode" presStyleCnt="0"/>
      <dgm:spPr/>
    </dgm:pt>
    <dgm:pt modelId="{1E92F293-519E-4A61-A53A-DB23E35A1929}" type="pres">
      <dgm:prSet presAssocID="{6535FB6A-5061-4877-8A7F-F860AF8D75B3}" presName="node" presStyleLbl="node1" presStyleIdx="0" presStyleCnt="2" custScaleY="4408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EA3CE4D-6516-493E-9234-ACEFB90CBA1B}" type="pres">
      <dgm:prSet presAssocID="{6535FB6A-5061-4877-8A7F-F860AF8D75B3}" presName="invisiNode" presStyleLbl="node1" presStyleIdx="0" presStyleCnt="2"/>
      <dgm:spPr/>
    </dgm:pt>
    <dgm:pt modelId="{3F94178F-AAA1-4917-B98F-F8887F52F9E1}" type="pres">
      <dgm:prSet presAssocID="{6535FB6A-5061-4877-8A7F-F860AF8D75B3}" presName="imagNode" presStyleLbl="fgImgPlace1" presStyleIdx="0" presStyleCnt="2" custScaleY="1641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365702-8E4E-4E1A-BACB-8C4DE23A813C}" type="pres">
      <dgm:prSet presAssocID="{119833D5-4ADB-4B07-8628-AB8DEF85954B}" presName="sibTrans" presStyleLbl="sibTrans2D1" presStyleIdx="0" presStyleCnt="0"/>
      <dgm:spPr/>
      <dgm:t>
        <a:bodyPr/>
        <a:lstStyle/>
        <a:p>
          <a:endParaRPr lang="bg-BG"/>
        </a:p>
      </dgm:t>
    </dgm:pt>
    <dgm:pt modelId="{00152D01-EC1A-4986-8D96-0A55123963CC}" type="pres">
      <dgm:prSet presAssocID="{F859AC33-72D0-4CCE-83C4-2CE9E6EF67D8}" presName="compNode" presStyleCnt="0"/>
      <dgm:spPr/>
    </dgm:pt>
    <dgm:pt modelId="{ED47DD3D-CF36-4459-86FF-DEA621D2CCA8}" type="pres">
      <dgm:prSet presAssocID="{F859AC33-72D0-4CCE-83C4-2CE9E6EF67D8}" presName="node" presStyleLbl="node1" presStyleIdx="1" presStyleCnt="2" custScaleY="4189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B632841-5933-4F1B-84F3-8BF7F86FC344}" type="pres">
      <dgm:prSet presAssocID="{F859AC33-72D0-4CCE-83C4-2CE9E6EF67D8}" presName="invisiNode" presStyleLbl="node1" presStyleIdx="1" presStyleCnt="2"/>
      <dgm:spPr/>
    </dgm:pt>
    <dgm:pt modelId="{76FA1C61-9D79-4707-99FF-42ABA30898E4}" type="pres">
      <dgm:prSet presAssocID="{F859AC33-72D0-4CCE-83C4-2CE9E6EF67D8}" presName="imagNode" presStyleLbl="fgImgPlace1" presStyleIdx="1" presStyleCnt="2" custScaleY="1654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71FD9F5-03A9-47EF-AC60-A7E11DB63ECB}" srcId="{D2FECC8A-5D8C-4668-AA91-68B13AE16801}" destId="{F859AC33-72D0-4CCE-83C4-2CE9E6EF67D8}" srcOrd="1" destOrd="0" parTransId="{5C3D9035-B85E-49BC-A2F5-A89C81C385DA}" sibTransId="{A14B5A60-A851-4FBC-ABCD-AEEB07AF732E}"/>
    <dgm:cxn modelId="{967849E2-21ED-4F28-A895-201F17A40983}" type="presOf" srcId="{D2FECC8A-5D8C-4668-AA91-68B13AE16801}" destId="{F7983E62-7984-42F6-90B0-E72BCE6623FE}" srcOrd="0" destOrd="0" presId="urn:microsoft.com/office/officeart/2005/8/layout/pList2#4"/>
    <dgm:cxn modelId="{649462E1-1197-4A8A-831E-6F8D24C7BDE3}" type="presOf" srcId="{6535FB6A-5061-4877-8A7F-F860AF8D75B3}" destId="{1E92F293-519E-4A61-A53A-DB23E35A1929}" srcOrd="0" destOrd="0" presId="urn:microsoft.com/office/officeart/2005/8/layout/pList2#4"/>
    <dgm:cxn modelId="{D3DFB697-A8BC-441B-9CC0-6F66867E4D1E}" srcId="{D2FECC8A-5D8C-4668-AA91-68B13AE16801}" destId="{6535FB6A-5061-4877-8A7F-F860AF8D75B3}" srcOrd="0" destOrd="0" parTransId="{63E7817A-D549-4ECC-9EBD-395CDA431E6F}" sibTransId="{119833D5-4ADB-4B07-8628-AB8DEF85954B}"/>
    <dgm:cxn modelId="{3A08B080-C64D-40FA-AD6A-D4A3D61F761C}" type="presOf" srcId="{F859AC33-72D0-4CCE-83C4-2CE9E6EF67D8}" destId="{ED47DD3D-CF36-4459-86FF-DEA621D2CCA8}" srcOrd="0" destOrd="0" presId="urn:microsoft.com/office/officeart/2005/8/layout/pList2#4"/>
    <dgm:cxn modelId="{E851B0BC-14A9-49D2-AF56-55F672473104}" type="presOf" srcId="{119833D5-4ADB-4B07-8628-AB8DEF85954B}" destId="{C9365702-8E4E-4E1A-BACB-8C4DE23A813C}" srcOrd="0" destOrd="0" presId="urn:microsoft.com/office/officeart/2005/8/layout/pList2#4"/>
    <dgm:cxn modelId="{72EB06AE-08A0-4310-8735-69A92F900F2F}" type="presParOf" srcId="{F7983E62-7984-42F6-90B0-E72BCE6623FE}" destId="{5EAB0D70-4592-4C8D-9688-698D1BDF88D2}" srcOrd="0" destOrd="0" presId="urn:microsoft.com/office/officeart/2005/8/layout/pList2#4"/>
    <dgm:cxn modelId="{A4ED3184-E2D1-41A4-89EC-5A1CF2A8FAAD}" type="presParOf" srcId="{F7983E62-7984-42F6-90B0-E72BCE6623FE}" destId="{75BC0BCD-D9CC-4965-AA0D-C559E3BA6181}" srcOrd="1" destOrd="0" presId="urn:microsoft.com/office/officeart/2005/8/layout/pList2#4"/>
    <dgm:cxn modelId="{70BD22A2-48BA-47A5-8CB2-DB6DCA926DFF}" type="presParOf" srcId="{75BC0BCD-D9CC-4965-AA0D-C559E3BA6181}" destId="{0661DC7A-D4C1-4206-963C-2DF709AC7830}" srcOrd="0" destOrd="0" presId="urn:microsoft.com/office/officeart/2005/8/layout/pList2#4"/>
    <dgm:cxn modelId="{752674F8-331F-4F92-AC1A-84D1793A89BB}" type="presParOf" srcId="{0661DC7A-D4C1-4206-963C-2DF709AC7830}" destId="{1E92F293-519E-4A61-A53A-DB23E35A1929}" srcOrd="0" destOrd="0" presId="urn:microsoft.com/office/officeart/2005/8/layout/pList2#4"/>
    <dgm:cxn modelId="{7DE90831-C5FE-4BFD-990D-80EB97D6427D}" type="presParOf" srcId="{0661DC7A-D4C1-4206-963C-2DF709AC7830}" destId="{3EA3CE4D-6516-493E-9234-ACEFB90CBA1B}" srcOrd="1" destOrd="0" presId="urn:microsoft.com/office/officeart/2005/8/layout/pList2#4"/>
    <dgm:cxn modelId="{7DBD634A-F70A-4142-A579-29D6A3D00310}" type="presParOf" srcId="{0661DC7A-D4C1-4206-963C-2DF709AC7830}" destId="{3F94178F-AAA1-4917-B98F-F8887F52F9E1}" srcOrd="2" destOrd="0" presId="urn:microsoft.com/office/officeart/2005/8/layout/pList2#4"/>
    <dgm:cxn modelId="{2D78EF9B-D7DD-44FF-93CD-8F63D99FDC23}" type="presParOf" srcId="{75BC0BCD-D9CC-4965-AA0D-C559E3BA6181}" destId="{C9365702-8E4E-4E1A-BACB-8C4DE23A813C}" srcOrd="1" destOrd="0" presId="urn:microsoft.com/office/officeart/2005/8/layout/pList2#4"/>
    <dgm:cxn modelId="{85EFA0B6-C790-47C2-8240-CEE0C58D6958}" type="presParOf" srcId="{75BC0BCD-D9CC-4965-AA0D-C559E3BA6181}" destId="{00152D01-EC1A-4986-8D96-0A55123963CC}" srcOrd="2" destOrd="0" presId="urn:microsoft.com/office/officeart/2005/8/layout/pList2#4"/>
    <dgm:cxn modelId="{DE082172-690B-4BE5-ADB9-3AAC74CA1FC2}" type="presParOf" srcId="{00152D01-EC1A-4986-8D96-0A55123963CC}" destId="{ED47DD3D-CF36-4459-86FF-DEA621D2CCA8}" srcOrd="0" destOrd="0" presId="urn:microsoft.com/office/officeart/2005/8/layout/pList2#4"/>
    <dgm:cxn modelId="{E90FE5C1-4C49-4612-8522-4C8F89CDF06D}" type="presParOf" srcId="{00152D01-EC1A-4986-8D96-0A55123963CC}" destId="{8B632841-5933-4F1B-84F3-8BF7F86FC344}" srcOrd="1" destOrd="0" presId="urn:microsoft.com/office/officeart/2005/8/layout/pList2#4"/>
    <dgm:cxn modelId="{6F1E0C43-0714-4CEB-A817-931C089DBEC6}" type="presParOf" srcId="{00152D01-EC1A-4986-8D96-0A55123963CC}" destId="{76FA1C61-9D79-4707-99FF-42ABA30898E4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75472-1EA6-454E-AF82-C7E5912A29A9}">
      <dsp:nvSpPr>
        <dsp:cNvPr id="0" name=""/>
        <dsp:cNvSpPr/>
      </dsp:nvSpPr>
      <dsp:spPr>
        <a:xfrm>
          <a:off x="35212" y="0"/>
          <a:ext cx="1640917" cy="407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Радио “ПЕГЕЛ”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-интервюта с участници и екипа на проекта </a:t>
          </a:r>
          <a:endParaRPr lang="bg-BG" sz="1600" kern="1200" dirty="0"/>
        </a:p>
      </dsp:txBody>
      <dsp:txXfrm>
        <a:off x="35212" y="1628786"/>
        <a:ext cx="1640917" cy="1628786"/>
      </dsp:txXfrm>
    </dsp:sp>
    <dsp:sp modelId="{C2A4FA41-8F45-44E9-9510-52AE81CA2346}">
      <dsp:nvSpPr>
        <dsp:cNvPr id="0" name=""/>
        <dsp:cNvSpPr/>
      </dsp:nvSpPr>
      <dsp:spPr>
        <a:xfrm>
          <a:off x="-63" y="27573"/>
          <a:ext cx="1711471" cy="17894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44718-825C-4A0F-8ED7-AC10862330F1}">
      <dsp:nvSpPr>
        <dsp:cNvPr id="0" name=""/>
        <dsp:cNvSpPr/>
      </dsp:nvSpPr>
      <dsp:spPr>
        <a:xfrm>
          <a:off x="1732323" y="0"/>
          <a:ext cx="1640917" cy="407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ТВ “ЕЛЕКТРИК”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-репортаж</a:t>
          </a:r>
          <a:endParaRPr lang="bg-BG" sz="1600" kern="1200" dirty="0"/>
        </a:p>
      </dsp:txBody>
      <dsp:txXfrm>
        <a:off x="1732323" y="1628786"/>
        <a:ext cx="1640917" cy="1628786"/>
      </dsp:txXfrm>
    </dsp:sp>
    <dsp:sp modelId="{4C8EE0D8-9821-4085-9B3E-D9939517E930}">
      <dsp:nvSpPr>
        <dsp:cNvPr id="0" name=""/>
        <dsp:cNvSpPr/>
      </dsp:nvSpPr>
      <dsp:spPr>
        <a:xfrm>
          <a:off x="1760635" y="-8213"/>
          <a:ext cx="1670114" cy="18774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E982B-0D0D-4595-AFD5-85280E1E86E7}">
      <dsp:nvSpPr>
        <dsp:cNvPr id="0" name=""/>
        <dsp:cNvSpPr/>
      </dsp:nvSpPr>
      <dsp:spPr>
        <a:xfrm>
          <a:off x="3418739" y="0"/>
          <a:ext cx="1640917" cy="407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www.varnautre.bg       </a:t>
          </a:r>
          <a:r>
            <a:rPr lang="bg-BG" sz="1600" kern="1200" dirty="0" smtClean="0"/>
            <a:t>”Гимназисти стажуват в </a:t>
          </a:r>
          <a:r>
            <a:rPr lang="en-US" sz="1600" kern="1200" dirty="0" smtClean="0"/>
            <a:t>IT </a:t>
          </a:r>
          <a:r>
            <a:rPr lang="bg-BG" sz="1600" kern="1200" dirty="0" smtClean="0"/>
            <a:t>фирми”</a:t>
          </a:r>
          <a:endParaRPr lang="bg-BG" sz="1600" kern="1200" dirty="0"/>
        </a:p>
      </dsp:txBody>
      <dsp:txXfrm>
        <a:off x="3418739" y="1628786"/>
        <a:ext cx="1640917" cy="1628786"/>
      </dsp:txXfrm>
    </dsp:sp>
    <dsp:sp modelId="{2BDE0610-D304-4C3C-AC8C-B305317B3B63}">
      <dsp:nvSpPr>
        <dsp:cNvPr id="0" name=""/>
        <dsp:cNvSpPr/>
      </dsp:nvSpPr>
      <dsp:spPr>
        <a:xfrm>
          <a:off x="3572399" y="-8213"/>
          <a:ext cx="1456073" cy="18774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CA05A-13A3-456F-B497-78A3D55213B1}">
      <dsp:nvSpPr>
        <dsp:cNvPr id="0" name=""/>
        <dsp:cNvSpPr/>
      </dsp:nvSpPr>
      <dsp:spPr>
        <a:xfrm>
          <a:off x="5106963" y="0"/>
          <a:ext cx="1640917" cy="407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в. ЕЛЕКТРИК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Статии,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интервюта</a:t>
          </a:r>
          <a:endParaRPr lang="bg-BG" sz="1600" kern="1200" dirty="0"/>
        </a:p>
      </dsp:txBody>
      <dsp:txXfrm>
        <a:off x="5106963" y="1628786"/>
        <a:ext cx="1640917" cy="1628786"/>
      </dsp:txXfrm>
    </dsp:sp>
    <dsp:sp modelId="{139F79B5-3648-4CFB-8D91-48B76FDE4686}">
      <dsp:nvSpPr>
        <dsp:cNvPr id="0" name=""/>
        <dsp:cNvSpPr/>
      </dsp:nvSpPr>
      <dsp:spPr>
        <a:xfrm>
          <a:off x="5208420" y="71439"/>
          <a:ext cx="1564322" cy="170172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EBEAE-8D5A-4106-A60F-B930E36A1F64}">
      <dsp:nvSpPr>
        <dsp:cNvPr id="0" name=""/>
        <dsp:cNvSpPr/>
      </dsp:nvSpPr>
      <dsp:spPr>
        <a:xfrm>
          <a:off x="6860268" y="0"/>
          <a:ext cx="1640917" cy="407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www.pgevarna.com</a:t>
          </a:r>
          <a:endParaRPr lang="bg-BG" sz="1200" kern="1200" dirty="0"/>
        </a:p>
      </dsp:txBody>
      <dsp:txXfrm>
        <a:off x="6860268" y="1628786"/>
        <a:ext cx="1640917" cy="1628786"/>
      </dsp:txXfrm>
    </dsp:sp>
    <dsp:sp modelId="{3B6F4A50-60BE-43DE-9AD1-EE2E4585FB05}">
      <dsp:nvSpPr>
        <dsp:cNvPr id="0" name=""/>
        <dsp:cNvSpPr/>
      </dsp:nvSpPr>
      <dsp:spPr>
        <a:xfrm>
          <a:off x="6902220" y="58652"/>
          <a:ext cx="1557013" cy="172729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6AF51-864F-4AB4-BFA1-3F84D8FB4AE1}">
      <dsp:nvSpPr>
        <dsp:cNvPr id="0" name=""/>
        <dsp:cNvSpPr/>
      </dsp:nvSpPr>
      <dsp:spPr>
        <a:xfrm>
          <a:off x="356209" y="3257572"/>
          <a:ext cx="7788702" cy="6107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F9C15-F696-4096-A3CA-A09D8B9A183B}">
      <dsp:nvSpPr>
        <dsp:cNvPr id="0" name=""/>
        <dsp:cNvSpPr/>
      </dsp:nvSpPr>
      <dsp:spPr>
        <a:xfrm rot="16200000">
          <a:off x="470289" y="-437371"/>
          <a:ext cx="2107421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1. Кои са главните проблеми, които трябваше да преодолявате?</a:t>
          </a:r>
          <a:endParaRPr lang="bg-BG" sz="1800" b="1" kern="1200" dirty="0"/>
        </a:p>
      </dsp:txBody>
      <dsp:txXfrm rot="5400000">
        <a:off x="0" y="32918"/>
        <a:ext cx="3048000" cy="1580565"/>
      </dsp:txXfrm>
    </dsp:sp>
    <dsp:sp modelId="{1719D0F6-2E72-4C31-8C83-DCD988C9BEC8}">
      <dsp:nvSpPr>
        <dsp:cNvPr id="0" name=""/>
        <dsp:cNvSpPr/>
      </dsp:nvSpPr>
      <dsp:spPr>
        <a:xfrm>
          <a:off x="3048000" y="0"/>
          <a:ext cx="3048000" cy="210742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2.Какви достойнства смятате, че сте показали по време на практиката?</a:t>
          </a:r>
          <a:endParaRPr lang="bg-BG" sz="1800" b="1" kern="1200" dirty="0"/>
        </a:p>
      </dsp:txBody>
      <dsp:txXfrm>
        <a:off x="3048000" y="0"/>
        <a:ext cx="3048000" cy="1580565"/>
      </dsp:txXfrm>
    </dsp:sp>
    <dsp:sp modelId="{A9D95D72-159F-45FA-91F5-98247464591B}">
      <dsp:nvSpPr>
        <dsp:cNvPr id="0" name=""/>
        <dsp:cNvSpPr/>
      </dsp:nvSpPr>
      <dsp:spPr>
        <a:xfrm rot="10800000">
          <a:off x="0" y="2107421"/>
          <a:ext cx="3048000" cy="210742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3.Какви недостатъци, смятате, че сте показали по време на вашата практика?</a:t>
          </a:r>
          <a:endParaRPr lang="bg-BG" sz="1800" b="1" kern="1200" dirty="0"/>
        </a:p>
      </dsp:txBody>
      <dsp:txXfrm rot="10800000">
        <a:off x="0" y="2634276"/>
        <a:ext cx="3048000" cy="1580565"/>
      </dsp:txXfrm>
    </dsp:sp>
    <dsp:sp modelId="{F9B7789C-D493-4FFB-A5AC-A32048E91B9F}">
      <dsp:nvSpPr>
        <dsp:cNvPr id="0" name=""/>
        <dsp:cNvSpPr/>
      </dsp:nvSpPr>
      <dsp:spPr>
        <a:xfrm rot="5400000">
          <a:off x="3518289" y="1637131"/>
          <a:ext cx="2107421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4. Какво смятате, че е необходимо да се направи с цел да се придобият повече умения по време на практиката?</a:t>
          </a:r>
          <a:endParaRPr lang="bg-BG" sz="1800" b="1" kern="1200" dirty="0"/>
        </a:p>
      </dsp:txBody>
      <dsp:txXfrm rot="-5400000">
        <a:off x="3048000" y="2634276"/>
        <a:ext cx="3048000" cy="1580565"/>
      </dsp:txXfrm>
    </dsp:sp>
    <dsp:sp modelId="{19850C35-7724-4DAD-AC22-EB306CFFB7B8}">
      <dsp:nvSpPr>
        <dsp:cNvPr id="0" name=""/>
        <dsp:cNvSpPr/>
      </dsp:nvSpPr>
      <dsp:spPr>
        <a:xfrm>
          <a:off x="2133600" y="1580565"/>
          <a:ext cx="1828800" cy="105371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ВЪПРОСИ</a:t>
          </a:r>
          <a:endParaRPr lang="bg-BG" sz="1800" kern="1200" dirty="0"/>
        </a:p>
      </dsp:txBody>
      <dsp:txXfrm>
        <a:off x="2185038" y="1632003"/>
        <a:ext cx="1725924" cy="950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2782E-775B-4823-929C-BDF1287F41FF}">
      <dsp:nvSpPr>
        <dsp:cNvPr id="0" name=""/>
        <dsp:cNvSpPr/>
      </dsp:nvSpPr>
      <dsp:spPr>
        <a:xfrm>
          <a:off x="1156386" y="0"/>
          <a:ext cx="6286544" cy="39290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9555F-BD16-47FE-B6CE-0F42F72B24FB}">
      <dsp:nvSpPr>
        <dsp:cNvPr id="0" name=""/>
        <dsp:cNvSpPr/>
      </dsp:nvSpPr>
      <dsp:spPr>
        <a:xfrm>
          <a:off x="1905680" y="2479090"/>
          <a:ext cx="163450" cy="163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EED35-8A2E-417C-AF19-70F7EF72212C}">
      <dsp:nvSpPr>
        <dsp:cNvPr id="0" name=""/>
        <dsp:cNvSpPr/>
      </dsp:nvSpPr>
      <dsp:spPr>
        <a:xfrm>
          <a:off x="1405388" y="2095280"/>
          <a:ext cx="2628798" cy="206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09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16%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Спазване на работното време</a:t>
          </a:r>
          <a:endParaRPr lang="bg-BG" sz="2800" b="1" kern="1200" dirty="0"/>
        </a:p>
      </dsp:txBody>
      <dsp:txXfrm>
        <a:off x="1405388" y="2095280"/>
        <a:ext cx="2628798" cy="2066577"/>
      </dsp:txXfrm>
    </dsp:sp>
    <dsp:sp modelId="{3159D775-BA7C-4444-B32A-C2AA2BFC2296}">
      <dsp:nvSpPr>
        <dsp:cNvPr id="0" name=""/>
        <dsp:cNvSpPr/>
      </dsp:nvSpPr>
      <dsp:spPr>
        <a:xfrm>
          <a:off x="4150657" y="1053116"/>
          <a:ext cx="295467" cy="295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72C9A-F6D9-4423-9AF0-709E070533A9}">
      <dsp:nvSpPr>
        <dsp:cNvPr id="0" name=""/>
        <dsp:cNvSpPr/>
      </dsp:nvSpPr>
      <dsp:spPr>
        <a:xfrm>
          <a:off x="3755759" y="1332159"/>
          <a:ext cx="2042120" cy="213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6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25 %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Адаптиране към работната среда</a:t>
          </a:r>
          <a:endParaRPr lang="bg-BG" sz="2800" b="1" kern="1200" dirty="0"/>
        </a:p>
      </dsp:txBody>
      <dsp:txXfrm>
        <a:off x="3755759" y="1332159"/>
        <a:ext cx="2042120" cy="2137424"/>
      </dsp:txXfrm>
    </dsp:sp>
    <dsp:sp modelId="{7FD4FCB1-823A-4277-A789-F5B239E0B3BB}">
      <dsp:nvSpPr>
        <dsp:cNvPr id="0" name=""/>
        <dsp:cNvSpPr/>
      </dsp:nvSpPr>
      <dsp:spPr>
        <a:xfrm>
          <a:off x="5840649" y="589877"/>
          <a:ext cx="408625" cy="408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1DE72-E2B5-4AAC-9C38-B6CDB6C8BAF0}">
      <dsp:nvSpPr>
        <dsp:cNvPr id="0" name=""/>
        <dsp:cNvSpPr/>
      </dsp:nvSpPr>
      <dsp:spPr>
        <a:xfrm>
          <a:off x="5889991" y="810882"/>
          <a:ext cx="1852106" cy="273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52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59%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Липса на свободно време</a:t>
          </a:r>
          <a:endParaRPr lang="bg-BG" sz="2800" b="1" kern="1200" dirty="0"/>
        </a:p>
      </dsp:txBody>
      <dsp:txXfrm>
        <a:off x="5889991" y="810882"/>
        <a:ext cx="1852106" cy="27307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367F9-A87E-4A29-AD14-07773B101C31}">
      <dsp:nvSpPr>
        <dsp:cNvPr id="0" name=""/>
        <dsp:cNvSpPr/>
      </dsp:nvSpPr>
      <dsp:spPr>
        <a:xfrm>
          <a:off x="3033790" y="2428891"/>
          <a:ext cx="2921989" cy="114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/>
            <a:t>Експедитивност</a:t>
          </a:r>
          <a:endParaRPr lang="bg-BG" sz="1800" b="1" kern="1200" dirty="0"/>
        </a:p>
      </dsp:txBody>
      <dsp:txXfrm>
        <a:off x="3935495" y="2739751"/>
        <a:ext cx="1995176" cy="807040"/>
      </dsp:txXfrm>
    </dsp:sp>
    <dsp:sp modelId="{B2406F8C-6BB0-4A9F-99D2-90E5D876404F}">
      <dsp:nvSpPr>
        <dsp:cNvPr id="0" name=""/>
        <dsp:cNvSpPr/>
      </dsp:nvSpPr>
      <dsp:spPr>
        <a:xfrm>
          <a:off x="133585" y="2428891"/>
          <a:ext cx="2951227" cy="114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/>
            <a:t>Комуникативност</a:t>
          </a:r>
          <a:endParaRPr lang="bg-BG" sz="1600" b="1" kern="1200" dirty="0"/>
        </a:p>
      </dsp:txBody>
      <dsp:txXfrm>
        <a:off x="158693" y="2739751"/>
        <a:ext cx="2015643" cy="807040"/>
      </dsp:txXfrm>
    </dsp:sp>
    <dsp:sp modelId="{33ED9240-7B2C-4C56-812B-E86D5C0966EE}">
      <dsp:nvSpPr>
        <dsp:cNvPr id="0" name=""/>
        <dsp:cNvSpPr/>
      </dsp:nvSpPr>
      <dsp:spPr>
        <a:xfrm>
          <a:off x="3123807" y="0"/>
          <a:ext cx="2741956" cy="114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/>
            <a:t>Дисциплина</a:t>
          </a:r>
          <a:endParaRPr lang="bg-BG" sz="2000" b="1" kern="1200" dirty="0"/>
        </a:p>
      </dsp:txBody>
      <dsp:txXfrm>
        <a:off x="3971502" y="25108"/>
        <a:ext cx="1869153" cy="807040"/>
      </dsp:txXfrm>
    </dsp:sp>
    <dsp:sp modelId="{B8C79166-F834-447C-AB16-2C8F75930C2C}">
      <dsp:nvSpPr>
        <dsp:cNvPr id="0" name=""/>
        <dsp:cNvSpPr/>
      </dsp:nvSpPr>
      <dsp:spPr>
        <a:xfrm>
          <a:off x="394275" y="0"/>
          <a:ext cx="2443117" cy="114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/>
            <a:t>Умения за работа в екип</a:t>
          </a:r>
          <a:endParaRPr lang="bg-BG" sz="2000" b="1" kern="1200" dirty="0"/>
        </a:p>
      </dsp:txBody>
      <dsp:txXfrm>
        <a:off x="419383" y="25108"/>
        <a:ext cx="1659966" cy="807040"/>
      </dsp:txXfrm>
    </dsp:sp>
    <dsp:sp modelId="{60558778-3FD2-4E34-953E-4565D6753792}">
      <dsp:nvSpPr>
        <dsp:cNvPr id="0" name=""/>
        <dsp:cNvSpPr/>
      </dsp:nvSpPr>
      <dsp:spPr>
        <a:xfrm>
          <a:off x="1465648" y="203598"/>
          <a:ext cx="1546632" cy="154663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="1" kern="1200" dirty="0" smtClean="0"/>
            <a:t>82%</a:t>
          </a:r>
          <a:endParaRPr lang="bg-BG" sz="3000" b="1" kern="1200" dirty="0"/>
        </a:p>
      </dsp:txBody>
      <dsp:txXfrm>
        <a:off x="1918646" y="656596"/>
        <a:ext cx="1093634" cy="1093634"/>
      </dsp:txXfrm>
    </dsp:sp>
    <dsp:sp modelId="{89CB0E75-8384-4354-B58E-D93ACAC3F461}">
      <dsp:nvSpPr>
        <dsp:cNvPr id="0" name=""/>
        <dsp:cNvSpPr/>
      </dsp:nvSpPr>
      <dsp:spPr>
        <a:xfrm rot="5400000">
          <a:off x="3143264" y="214316"/>
          <a:ext cx="1546632" cy="154663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="1" kern="1200" dirty="0" smtClean="0"/>
            <a:t>8%</a:t>
          </a:r>
          <a:endParaRPr lang="bg-BG" sz="3000" b="1" kern="1200" dirty="0"/>
        </a:p>
      </dsp:txBody>
      <dsp:txXfrm rot="-5400000">
        <a:off x="3143264" y="667314"/>
        <a:ext cx="1093634" cy="1093634"/>
      </dsp:txXfrm>
    </dsp:sp>
    <dsp:sp modelId="{245AC785-BD78-4065-B1E5-BBCB8630E0CB}">
      <dsp:nvSpPr>
        <dsp:cNvPr id="0" name=""/>
        <dsp:cNvSpPr/>
      </dsp:nvSpPr>
      <dsp:spPr>
        <a:xfrm rot="10800000">
          <a:off x="3083719" y="1821669"/>
          <a:ext cx="1546632" cy="154663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="1" kern="1200" dirty="0" smtClean="0"/>
            <a:t>4%</a:t>
          </a:r>
          <a:endParaRPr lang="bg-BG" sz="3000" b="1" kern="1200" dirty="0"/>
        </a:p>
      </dsp:txBody>
      <dsp:txXfrm rot="10800000">
        <a:off x="3083719" y="1821669"/>
        <a:ext cx="1093634" cy="1093634"/>
      </dsp:txXfrm>
    </dsp:sp>
    <dsp:sp modelId="{41256F01-ADD5-4815-ACF8-8A2FDA09167B}">
      <dsp:nvSpPr>
        <dsp:cNvPr id="0" name=""/>
        <dsp:cNvSpPr/>
      </dsp:nvSpPr>
      <dsp:spPr>
        <a:xfrm rot="16200000">
          <a:off x="1465648" y="1821669"/>
          <a:ext cx="1546632" cy="154663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="1" kern="1200" dirty="0" smtClean="0"/>
            <a:t>6%</a:t>
          </a:r>
          <a:endParaRPr lang="bg-BG" sz="3000" b="1" kern="1200" dirty="0"/>
        </a:p>
      </dsp:txBody>
      <dsp:txXfrm rot="5400000">
        <a:off x="1918646" y="1821669"/>
        <a:ext cx="1093634" cy="1093634"/>
      </dsp:txXfrm>
    </dsp:sp>
    <dsp:sp modelId="{A4F2A5A2-C56D-46F1-BC90-C8D93BB3E4E4}">
      <dsp:nvSpPr>
        <dsp:cNvPr id="0" name=""/>
        <dsp:cNvSpPr/>
      </dsp:nvSpPr>
      <dsp:spPr>
        <a:xfrm>
          <a:off x="2781000" y="1464479"/>
          <a:ext cx="533999" cy="46434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A532C-F72D-473A-8E90-494E120E5350}">
      <dsp:nvSpPr>
        <dsp:cNvPr id="0" name=""/>
        <dsp:cNvSpPr/>
      </dsp:nvSpPr>
      <dsp:spPr>
        <a:xfrm rot="10800000">
          <a:off x="2781000" y="1643074"/>
          <a:ext cx="533999" cy="46434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968AD-C047-4139-8F97-1D6334012C96}">
      <dsp:nvSpPr>
        <dsp:cNvPr id="0" name=""/>
        <dsp:cNvSpPr/>
      </dsp:nvSpPr>
      <dsp:spPr>
        <a:xfrm>
          <a:off x="590675" y="0"/>
          <a:ext cx="6273798" cy="39211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73A26-CEFE-4FC2-90CC-34468B77873E}">
      <dsp:nvSpPr>
        <dsp:cNvPr id="0" name=""/>
        <dsp:cNvSpPr/>
      </dsp:nvSpPr>
      <dsp:spPr>
        <a:xfrm>
          <a:off x="1387448" y="2706359"/>
          <a:ext cx="163118" cy="1631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C185A-E9F4-4643-92C7-6BF97BF03568}">
      <dsp:nvSpPr>
        <dsp:cNvPr id="0" name=""/>
        <dsp:cNvSpPr/>
      </dsp:nvSpPr>
      <dsp:spPr>
        <a:xfrm>
          <a:off x="1428764" y="2787919"/>
          <a:ext cx="3412531" cy="113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3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6%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слаба концентрация</a:t>
          </a:r>
          <a:endParaRPr lang="bg-BG" sz="2800" b="1" kern="1200" dirty="0"/>
        </a:p>
      </dsp:txBody>
      <dsp:txXfrm>
        <a:off x="1428764" y="2787919"/>
        <a:ext cx="3412531" cy="1133204"/>
      </dsp:txXfrm>
    </dsp:sp>
    <dsp:sp modelId="{275803A7-A594-49A9-8ED9-6041208FD9DA}">
      <dsp:nvSpPr>
        <dsp:cNvPr id="0" name=""/>
        <dsp:cNvSpPr/>
      </dsp:nvSpPr>
      <dsp:spPr>
        <a:xfrm>
          <a:off x="2827285" y="1640598"/>
          <a:ext cx="294868" cy="294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2D700-15D6-4AB3-B16F-0CFD0D6A3581}">
      <dsp:nvSpPr>
        <dsp:cNvPr id="0" name=""/>
        <dsp:cNvSpPr/>
      </dsp:nvSpPr>
      <dsp:spPr>
        <a:xfrm>
          <a:off x="2906036" y="1788032"/>
          <a:ext cx="3357601" cy="213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4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9%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неорганизираност</a:t>
          </a:r>
          <a:endParaRPr lang="bg-BG" sz="2800" b="1" kern="1200" dirty="0"/>
        </a:p>
      </dsp:txBody>
      <dsp:txXfrm>
        <a:off x="2906036" y="1788032"/>
        <a:ext cx="3357601" cy="2133091"/>
      </dsp:txXfrm>
    </dsp:sp>
    <dsp:sp modelId="{5D00E8A0-7629-46AB-AC63-E39FFE2DB734}">
      <dsp:nvSpPr>
        <dsp:cNvPr id="0" name=""/>
        <dsp:cNvSpPr/>
      </dsp:nvSpPr>
      <dsp:spPr>
        <a:xfrm>
          <a:off x="4558853" y="992044"/>
          <a:ext cx="407796" cy="407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DFAE1-E72D-4E7C-A088-577473952955}">
      <dsp:nvSpPr>
        <dsp:cNvPr id="0" name=""/>
        <dsp:cNvSpPr/>
      </dsp:nvSpPr>
      <dsp:spPr>
        <a:xfrm>
          <a:off x="4691990" y="1195942"/>
          <a:ext cx="2639045" cy="2725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8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85%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неувереност</a:t>
          </a:r>
          <a:endParaRPr lang="bg-BG" sz="2800" b="1" kern="1200" dirty="0"/>
        </a:p>
      </dsp:txBody>
      <dsp:txXfrm>
        <a:off x="4691990" y="1195942"/>
        <a:ext cx="2639045" cy="27251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9F898-BC68-48C0-89D8-0DC97A687025}">
      <dsp:nvSpPr>
        <dsp:cNvPr id="0" name=""/>
        <dsp:cNvSpPr/>
      </dsp:nvSpPr>
      <dsp:spPr>
        <a:xfrm>
          <a:off x="0" y="40949"/>
          <a:ext cx="60960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900" kern="1200" dirty="0" smtClean="0"/>
            <a:t>-</a:t>
          </a:r>
          <a:r>
            <a:rPr lang="bg-BG" sz="2900" b="1" kern="1200" dirty="0" smtClean="0"/>
            <a:t>повече внимание от страна на наставниците</a:t>
          </a:r>
          <a:endParaRPr lang="bg-BG" sz="2900" b="1" kern="1200" dirty="0"/>
        </a:p>
      </dsp:txBody>
      <dsp:txXfrm>
        <a:off x="56315" y="97264"/>
        <a:ext cx="5983370" cy="1040990"/>
      </dsp:txXfrm>
    </dsp:sp>
    <dsp:sp modelId="{83A070AC-4DE0-4AC1-B456-6324C10CBE62}">
      <dsp:nvSpPr>
        <dsp:cNvPr id="0" name=""/>
        <dsp:cNvSpPr/>
      </dsp:nvSpPr>
      <dsp:spPr>
        <a:xfrm>
          <a:off x="0" y="1194570"/>
          <a:ext cx="60960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bg-BG" sz="2300" kern="1200"/>
        </a:p>
      </dsp:txBody>
      <dsp:txXfrm>
        <a:off x="0" y="1194570"/>
        <a:ext cx="6096000" cy="480240"/>
      </dsp:txXfrm>
    </dsp:sp>
    <dsp:sp modelId="{10762299-D5CB-43C5-BAC5-E88272A0E749}">
      <dsp:nvSpPr>
        <dsp:cNvPr id="0" name=""/>
        <dsp:cNvSpPr/>
      </dsp:nvSpPr>
      <dsp:spPr>
        <a:xfrm>
          <a:off x="0" y="1674810"/>
          <a:ext cx="60960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900" kern="1200" dirty="0" smtClean="0"/>
            <a:t>-</a:t>
          </a:r>
          <a:r>
            <a:rPr lang="bg-BG" sz="2900" b="1" kern="1200" dirty="0" smtClean="0"/>
            <a:t>повече практически занятия</a:t>
          </a:r>
          <a:endParaRPr lang="bg-BG" sz="2900" b="1" kern="1200" dirty="0"/>
        </a:p>
      </dsp:txBody>
      <dsp:txXfrm>
        <a:off x="56315" y="1731125"/>
        <a:ext cx="5983370" cy="1040990"/>
      </dsp:txXfrm>
    </dsp:sp>
    <dsp:sp modelId="{9FEAE60E-74F2-4ADB-BCC1-66E46C3C038A}">
      <dsp:nvSpPr>
        <dsp:cNvPr id="0" name=""/>
        <dsp:cNvSpPr/>
      </dsp:nvSpPr>
      <dsp:spPr>
        <a:xfrm>
          <a:off x="0" y="2828430"/>
          <a:ext cx="60960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bg-BG" sz="2300" kern="1200"/>
        </a:p>
      </dsp:txBody>
      <dsp:txXfrm>
        <a:off x="0" y="2828430"/>
        <a:ext cx="6096000" cy="4802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ED37F-3E3C-4808-A957-CFA0167D34DB}">
      <dsp:nvSpPr>
        <dsp:cNvPr id="0" name=""/>
        <dsp:cNvSpPr/>
      </dsp:nvSpPr>
      <dsp:spPr>
        <a:xfrm>
          <a:off x="3543311" y="496"/>
          <a:ext cx="531496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300" b="1" kern="1200" dirty="0" smtClean="0"/>
            <a:t>Спазване на графиците</a:t>
          </a:r>
          <a:endParaRPr lang="bg-BG" sz="3300" b="1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300" b="1" kern="1200" dirty="0" smtClean="0"/>
            <a:t>Трудовата дисциплина</a:t>
          </a:r>
          <a:endParaRPr lang="bg-BG" sz="3300" b="1" kern="1200" dirty="0"/>
        </a:p>
      </dsp:txBody>
      <dsp:txXfrm>
        <a:off x="3543311" y="242342"/>
        <a:ext cx="4589431" cy="1451073"/>
      </dsp:txXfrm>
    </dsp:sp>
    <dsp:sp modelId="{DBCC9ECA-D4CC-48EF-854B-5F36650E4F0D}">
      <dsp:nvSpPr>
        <dsp:cNvPr id="0" name=""/>
        <dsp:cNvSpPr/>
      </dsp:nvSpPr>
      <dsp:spPr>
        <a:xfrm>
          <a:off x="0" y="496"/>
          <a:ext cx="3543312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 smtClean="0"/>
            <a:t>КАКВИ ПРОБЛЕМИ ТРЯБВАШЕ ДА ПРЕОДОЛЯВАТЕ?</a:t>
          </a:r>
          <a:endParaRPr lang="bg-BG" sz="2300" b="1" kern="1200" dirty="0"/>
        </a:p>
      </dsp:txBody>
      <dsp:txXfrm>
        <a:off x="94447" y="94943"/>
        <a:ext cx="3354418" cy="1745871"/>
      </dsp:txXfrm>
    </dsp:sp>
    <dsp:sp modelId="{7CF5D27D-BA80-4D49-B77E-9C0CD69AFB58}">
      <dsp:nvSpPr>
        <dsp:cNvPr id="0" name=""/>
        <dsp:cNvSpPr/>
      </dsp:nvSpPr>
      <dsp:spPr>
        <a:xfrm>
          <a:off x="3543311" y="2128738"/>
          <a:ext cx="531496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200" b="1" kern="1200" dirty="0" smtClean="0"/>
            <a:t>90% - Да</a:t>
          </a:r>
          <a:endParaRPr lang="bg-BG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200" b="1" kern="1200" dirty="0" smtClean="0"/>
            <a:t>10% - Не съвсем</a:t>
          </a:r>
          <a:endParaRPr lang="bg-BG" sz="3200" b="1" kern="1200" dirty="0"/>
        </a:p>
      </dsp:txBody>
      <dsp:txXfrm>
        <a:off x="3543311" y="2370584"/>
        <a:ext cx="4589431" cy="1451073"/>
      </dsp:txXfrm>
    </dsp:sp>
    <dsp:sp modelId="{8B5210D1-8C55-4AB1-905D-30D5C4B37AE8}">
      <dsp:nvSpPr>
        <dsp:cNvPr id="0" name=""/>
        <dsp:cNvSpPr/>
      </dsp:nvSpPr>
      <dsp:spPr>
        <a:xfrm>
          <a:off x="0" y="2128738"/>
          <a:ext cx="3543312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 smtClean="0"/>
            <a:t>УДОВЛЕТВОРЕНИ ЛИ СТЕ ОТ ПАРТНЬОРСТВОТО СИ  С ПГ ПО ЕЛЕКТРОТЕХНИКА?</a:t>
          </a:r>
          <a:endParaRPr lang="bg-BG" sz="2300" b="1" kern="1200" dirty="0"/>
        </a:p>
      </dsp:txBody>
      <dsp:txXfrm>
        <a:off x="94447" y="2223185"/>
        <a:ext cx="3354418" cy="17458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19A2C-6D75-498A-8DC0-7C1EF8927DF0}">
      <dsp:nvSpPr>
        <dsp:cNvPr id="0" name=""/>
        <dsp:cNvSpPr/>
      </dsp:nvSpPr>
      <dsp:spPr>
        <a:xfrm>
          <a:off x="357185" y="0"/>
          <a:ext cx="7715313" cy="3635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85% УДОВЛЕТВОРЕНИЕ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b="1" kern="1200" dirty="0"/>
        </a:p>
      </dsp:txBody>
      <dsp:txXfrm>
        <a:off x="2866590" y="181768"/>
        <a:ext cx="2696502" cy="545305"/>
      </dsp:txXfrm>
    </dsp:sp>
    <dsp:sp modelId="{25436E0C-5467-4E30-9292-E365A0B2772E}">
      <dsp:nvSpPr>
        <dsp:cNvPr id="0" name=""/>
        <dsp:cNvSpPr/>
      </dsp:nvSpPr>
      <dsp:spPr>
        <a:xfrm>
          <a:off x="1268023" y="908842"/>
          <a:ext cx="5893637" cy="2726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10%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ИМАТ РЕЗЕРВИ</a:t>
          </a:r>
          <a:endParaRPr lang="bg-BG" sz="2000" b="1" kern="1200" dirty="0"/>
        </a:p>
      </dsp:txBody>
      <dsp:txXfrm>
        <a:off x="2841624" y="1079251"/>
        <a:ext cx="2746435" cy="511224"/>
      </dsp:txXfrm>
    </dsp:sp>
    <dsp:sp modelId="{DF0D8366-0BF2-490B-A2B6-DBE3D721951C}">
      <dsp:nvSpPr>
        <dsp:cNvPr id="0" name=""/>
        <dsp:cNvSpPr/>
      </dsp:nvSpPr>
      <dsp:spPr>
        <a:xfrm>
          <a:off x="2071699" y="1817686"/>
          <a:ext cx="4286285" cy="1817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5%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НЯМАТ МНЕНИЕ</a:t>
          </a:r>
          <a:endParaRPr lang="bg-BG" sz="2000" b="1" kern="1200" dirty="0"/>
        </a:p>
      </dsp:txBody>
      <dsp:txXfrm>
        <a:off x="2699411" y="2272107"/>
        <a:ext cx="3030861" cy="9088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A1253-CD13-4CCC-97B0-7EAF625C3481}">
      <dsp:nvSpPr>
        <dsp:cNvPr id="0" name=""/>
        <dsp:cNvSpPr/>
      </dsp:nvSpPr>
      <dsp:spPr>
        <a:xfrm rot="5400000">
          <a:off x="-210947" y="229695"/>
          <a:ext cx="1406316" cy="9844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700" kern="1200"/>
        </a:p>
      </dsp:txBody>
      <dsp:txXfrm rot="-5400000">
        <a:off x="1" y="510959"/>
        <a:ext cx="984421" cy="421895"/>
      </dsp:txXfrm>
    </dsp:sp>
    <dsp:sp modelId="{1B2A49C2-6F61-4C36-BC36-053C2CCB06BE}">
      <dsp:nvSpPr>
        <dsp:cNvPr id="0" name=""/>
        <dsp:cNvSpPr/>
      </dsp:nvSpPr>
      <dsp:spPr>
        <a:xfrm rot="5400000">
          <a:off x="3083157" y="-2079988"/>
          <a:ext cx="914105" cy="511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b="1" kern="1200" dirty="0" smtClean="0"/>
            <a:t>изготвяне на графици, удобни за всички участници</a:t>
          </a:r>
          <a:endParaRPr lang="bg-BG" sz="2400" b="1" kern="1200" dirty="0"/>
        </a:p>
      </dsp:txBody>
      <dsp:txXfrm rot="-5400000">
        <a:off x="984421" y="63371"/>
        <a:ext cx="5066955" cy="824859"/>
      </dsp:txXfrm>
    </dsp:sp>
    <dsp:sp modelId="{6243EB42-F9A2-4DE4-85C6-4949EF9B87F2}">
      <dsp:nvSpPr>
        <dsp:cNvPr id="0" name=""/>
        <dsp:cNvSpPr/>
      </dsp:nvSpPr>
      <dsp:spPr>
        <a:xfrm rot="5400000">
          <a:off x="-210947" y="1457277"/>
          <a:ext cx="1406316" cy="9844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700" kern="1200"/>
        </a:p>
      </dsp:txBody>
      <dsp:txXfrm rot="-5400000">
        <a:off x="1" y="1738541"/>
        <a:ext cx="984421" cy="421895"/>
      </dsp:txXfrm>
    </dsp:sp>
    <dsp:sp modelId="{76D03BFB-E031-4053-9B9F-02C9C9DCDD3E}">
      <dsp:nvSpPr>
        <dsp:cNvPr id="0" name=""/>
        <dsp:cNvSpPr/>
      </dsp:nvSpPr>
      <dsp:spPr>
        <a:xfrm rot="5400000">
          <a:off x="3083157" y="-852405"/>
          <a:ext cx="914105" cy="511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 </a:t>
          </a:r>
          <a:r>
            <a:rPr lang="bg-BG" sz="2400" b="1" kern="1200" dirty="0" smtClean="0"/>
            <a:t>Липса на педагогически умения у наставниците</a:t>
          </a:r>
          <a:endParaRPr lang="bg-BG" sz="2400" b="1" kern="1200" dirty="0"/>
        </a:p>
      </dsp:txBody>
      <dsp:txXfrm rot="-5400000">
        <a:off x="984421" y="1290954"/>
        <a:ext cx="5066955" cy="824859"/>
      </dsp:txXfrm>
    </dsp:sp>
    <dsp:sp modelId="{02C3585F-832D-42DF-9F12-FC99C6E9E47C}">
      <dsp:nvSpPr>
        <dsp:cNvPr id="0" name=""/>
        <dsp:cNvSpPr/>
      </dsp:nvSpPr>
      <dsp:spPr>
        <a:xfrm rot="5400000">
          <a:off x="-210947" y="3000725"/>
          <a:ext cx="1406316" cy="9844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700" kern="1200"/>
        </a:p>
      </dsp:txBody>
      <dsp:txXfrm rot="-5400000">
        <a:off x="1" y="3281989"/>
        <a:ext cx="984421" cy="421895"/>
      </dsp:txXfrm>
    </dsp:sp>
    <dsp:sp modelId="{13B9EEB7-C30F-4AFC-99CC-9470263ACE9D}">
      <dsp:nvSpPr>
        <dsp:cNvPr id="0" name=""/>
        <dsp:cNvSpPr/>
      </dsp:nvSpPr>
      <dsp:spPr>
        <a:xfrm rot="5400000">
          <a:off x="2767293" y="666415"/>
          <a:ext cx="1545835" cy="511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b="1" kern="1200" dirty="0" smtClean="0"/>
            <a:t>Синхронизиране на учебните програми за практиките с базовите познания на учениците и конкретните условия във фирмите</a:t>
          </a:r>
          <a:endParaRPr lang="bg-BG" sz="2400" b="1" kern="1200" dirty="0"/>
        </a:p>
      </dsp:txBody>
      <dsp:txXfrm rot="-5400000">
        <a:off x="984422" y="2524748"/>
        <a:ext cx="5036117" cy="139491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47248-856C-4DAC-8524-39A7855FEAD9}">
      <dsp:nvSpPr>
        <dsp:cNvPr id="0" name=""/>
        <dsp:cNvSpPr/>
      </dsp:nvSpPr>
      <dsp:spPr>
        <a:xfrm rot="16200000">
          <a:off x="-222429" y="225592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900" kern="1200" dirty="0"/>
        </a:p>
      </dsp:txBody>
      <dsp:txXfrm rot="-5400000">
        <a:off x="0" y="522165"/>
        <a:ext cx="1038004" cy="444858"/>
      </dsp:txXfrm>
    </dsp:sp>
    <dsp:sp modelId="{CB347F7B-8028-42A1-9DE4-024573945C4A}">
      <dsp:nvSpPr>
        <dsp:cNvPr id="0" name=""/>
        <dsp:cNvSpPr/>
      </dsp:nvSpPr>
      <dsp:spPr>
        <a:xfrm rot="5400000">
          <a:off x="3085071" y="-2043904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b="1" kern="1200" dirty="0" smtClean="0"/>
            <a:t>По-тясно сътрудничество с бизнеса</a:t>
          </a:r>
          <a:endParaRPr lang="bg-BG" sz="2400" b="1" kern="1200" dirty="0"/>
        </a:p>
      </dsp:txBody>
      <dsp:txXfrm rot="-5400000">
        <a:off x="1038004" y="50215"/>
        <a:ext cx="5010943" cy="869756"/>
      </dsp:txXfrm>
    </dsp:sp>
    <dsp:sp modelId="{42213053-0966-4DC3-BCFC-F0D509D6853C}">
      <dsp:nvSpPr>
        <dsp:cNvPr id="0" name=""/>
        <dsp:cNvSpPr/>
      </dsp:nvSpPr>
      <dsp:spPr>
        <a:xfrm rot="16200000">
          <a:off x="-222429" y="1512997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900" kern="1200" dirty="0"/>
        </a:p>
      </dsp:txBody>
      <dsp:txXfrm rot="-5400000">
        <a:off x="0" y="1809570"/>
        <a:ext cx="1038004" cy="444858"/>
      </dsp:txXfrm>
    </dsp:sp>
    <dsp:sp modelId="{34649C69-C5E3-4B74-B6DD-A1AC2FFCE8C1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b="1" kern="1200" dirty="0" smtClean="0"/>
            <a:t>Повече и по-добри възможности за практика в реална работна среда</a:t>
          </a:r>
          <a:endParaRPr lang="bg-BG" sz="2400" b="1" kern="1200" dirty="0"/>
        </a:p>
      </dsp:txBody>
      <dsp:txXfrm rot="-5400000">
        <a:off x="1038004" y="1337621"/>
        <a:ext cx="5010943" cy="869756"/>
      </dsp:txXfrm>
    </dsp:sp>
    <dsp:sp modelId="{6A66128E-0BDC-4E38-91CB-3B245964A31F}">
      <dsp:nvSpPr>
        <dsp:cNvPr id="0" name=""/>
        <dsp:cNvSpPr/>
      </dsp:nvSpPr>
      <dsp:spPr>
        <a:xfrm rot="16200000">
          <a:off x="-222429" y="2800403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900" kern="1200"/>
        </a:p>
      </dsp:txBody>
      <dsp:txXfrm rot="-5400000">
        <a:off x="0" y="3096976"/>
        <a:ext cx="1038004" cy="444858"/>
      </dsp:txXfrm>
    </dsp:sp>
    <dsp:sp modelId="{6DE1DAB0-238A-4050-A347-1DCCB9AD32DE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b="1" kern="1200" dirty="0" smtClean="0"/>
            <a:t>Улесняване на прехода от училище към пазара на труда</a:t>
          </a:r>
          <a:endParaRPr lang="bg-BG" sz="2400" b="1" kern="1200" dirty="0"/>
        </a:p>
      </dsp:txBody>
      <dsp:txXfrm rot="-5400000">
        <a:off x="1038004" y="2625025"/>
        <a:ext cx="5010943" cy="86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16638-D0F4-4F70-A24D-A6BB5A4341AE}">
      <dsp:nvSpPr>
        <dsp:cNvPr id="0" name=""/>
        <dsp:cNvSpPr/>
      </dsp:nvSpPr>
      <dsp:spPr>
        <a:xfrm>
          <a:off x="0" y="2266"/>
          <a:ext cx="6096000" cy="1354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b="1" kern="1200" dirty="0" smtClean="0"/>
            <a:t>Работни срещи с представители на бизнеса</a:t>
          </a:r>
          <a:endParaRPr lang="bg-BG" sz="3600" kern="1200" dirty="0"/>
        </a:p>
      </dsp:txBody>
      <dsp:txXfrm>
        <a:off x="66131" y="68397"/>
        <a:ext cx="5963738" cy="1222437"/>
      </dsp:txXfrm>
    </dsp:sp>
    <dsp:sp modelId="{88AFFF10-F66D-4C40-9203-D41EE4759C2A}">
      <dsp:nvSpPr>
        <dsp:cNvPr id="0" name=""/>
        <dsp:cNvSpPr/>
      </dsp:nvSpPr>
      <dsp:spPr>
        <a:xfrm>
          <a:off x="0" y="1367287"/>
          <a:ext cx="6096000" cy="1023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b="1" kern="1200" dirty="0" smtClean="0"/>
            <a:t>Информационна кампания сред ученици от 11 клас</a:t>
          </a:r>
        </a:p>
      </dsp:txBody>
      <dsp:txXfrm>
        <a:off x="49946" y="1417233"/>
        <a:ext cx="5996108" cy="923263"/>
      </dsp:txXfrm>
    </dsp:sp>
    <dsp:sp modelId="{814240B3-8947-4E28-AD4D-F631D3D3E971}">
      <dsp:nvSpPr>
        <dsp:cNvPr id="0" name=""/>
        <dsp:cNvSpPr/>
      </dsp:nvSpPr>
      <dsp:spPr>
        <a:xfrm>
          <a:off x="0" y="2400765"/>
          <a:ext cx="6096000" cy="1023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b="1" kern="1200" dirty="0" smtClean="0"/>
            <a:t>Родителска среща</a:t>
          </a:r>
          <a:endParaRPr lang="bg-BG" sz="3600" kern="1200" dirty="0"/>
        </a:p>
      </dsp:txBody>
      <dsp:txXfrm>
        <a:off x="49946" y="2450711"/>
        <a:ext cx="5996108" cy="9232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47248-856C-4DAC-8524-39A7855FEAD9}">
      <dsp:nvSpPr>
        <dsp:cNvPr id="0" name=""/>
        <dsp:cNvSpPr/>
      </dsp:nvSpPr>
      <dsp:spPr>
        <a:xfrm rot="16200000">
          <a:off x="-222429" y="225592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900" kern="1200" dirty="0"/>
        </a:p>
      </dsp:txBody>
      <dsp:txXfrm rot="-5400000">
        <a:off x="0" y="522165"/>
        <a:ext cx="1038004" cy="444858"/>
      </dsp:txXfrm>
    </dsp:sp>
    <dsp:sp modelId="{CB347F7B-8028-42A1-9DE4-024573945C4A}">
      <dsp:nvSpPr>
        <dsp:cNvPr id="0" name=""/>
        <dsp:cNvSpPr/>
      </dsp:nvSpPr>
      <dsp:spPr>
        <a:xfrm rot="5400000">
          <a:off x="3394657" y="-2353490"/>
          <a:ext cx="963860" cy="567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300" b="1" kern="1200" dirty="0" smtClean="0"/>
            <a:t>Възможност за прилагане на придобитите теоретични знания</a:t>
          </a:r>
          <a:endParaRPr lang="bg-BG" sz="2300" b="1" kern="1200" dirty="0"/>
        </a:p>
      </dsp:txBody>
      <dsp:txXfrm rot="-5400000">
        <a:off x="1038004" y="50215"/>
        <a:ext cx="5630115" cy="869756"/>
      </dsp:txXfrm>
    </dsp:sp>
    <dsp:sp modelId="{42213053-0966-4DC3-BCFC-F0D509D6853C}">
      <dsp:nvSpPr>
        <dsp:cNvPr id="0" name=""/>
        <dsp:cNvSpPr/>
      </dsp:nvSpPr>
      <dsp:spPr>
        <a:xfrm rot="16200000">
          <a:off x="-222429" y="1512997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900" kern="1200" dirty="0"/>
        </a:p>
      </dsp:txBody>
      <dsp:txXfrm rot="-5400000">
        <a:off x="0" y="1809570"/>
        <a:ext cx="1038004" cy="444858"/>
      </dsp:txXfrm>
    </dsp:sp>
    <dsp:sp modelId="{34649C69-C5E3-4B74-B6DD-A1AC2FFCE8C1}">
      <dsp:nvSpPr>
        <dsp:cNvPr id="0" name=""/>
        <dsp:cNvSpPr/>
      </dsp:nvSpPr>
      <dsp:spPr>
        <a:xfrm rot="5400000">
          <a:off x="3394657" y="-1066084"/>
          <a:ext cx="963860" cy="567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300" b="1" kern="1200" dirty="0" smtClean="0"/>
            <a:t>Осмисляне на </a:t>
          </a:r>
          <a:r>
            <a:rPr lang="bg-BG" sz="2300" b="1" kern="1200" dirty="0" smtClean="0"/>
            <a:t>свободното </a:t>
          </a:r>
          <a:r>
            <a:rPr lang="bg-BG" sz="2300" b="1" kern="1200" dirty="0" smtClean="0"/>
            <a:t>време</a:t>
          </a:r>
          <a:endParaRPr lang="bg-BG" sz="2300" b="1" kern="1200" dirty="0"/>
        </a:p>
      </dsp:txBody>
      <dsp:txXfrm rot="-5400000">
        <a:off x="1038004" y="1337621"/>
        <a:ext cx="5630115" cy="869756"/>
      </dsp:txXfrm>
    </dsp:sp>
    <dsp:sp modelId="{6A66128E-0BDC-4E38-91CB-3B245964A31F}">
      <dsp:nvSpPr>
        <dsp:cNvPr id="0" name=""/>
        <dsp:cNvSpPr/>
      </dsp:nvSpPr>
      <dsp:spPr>
        <a:xfrm rot="16200000">
          <a:off x="-222429" y="2800403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900" kern="1200" dirty="0"/>
        </a:p>
      </dsp:txBody>
      <dsp:txXfrm rot="-5400000">
        <a:off x="0" y="3096976"/>
        <a:ext cx="1038004" cy="444858"/>
      </dsp:txXfrm>
    </dsp:sp>
    <dsp:sp modelId="{6DE1DAB0-238A-4050-A347-1DCCB9AD32DE}">
      <dsp:nvSpPr>
        <dsp:cNvPr id="0" name=""/>
        <dsp:cNvSpPr/>
      </dsp:nvSpPr>
      <dsp:spPr>
        <a:xfrm rot="5400000">
          <a:off x="3394657" y="221320"/>
          <a:ext cx="963860" cy="567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300" b="1" kern="1200" dirty="0" smtClean="0"/>
            <a:t>Придобиване на житейски компетентности и умения за работа в екип</a:t>
          </a:r>
          <a:endParaRPr lang="bg-BG" sz="2300" b="1" kern="1200" dirty="0"/>
        </a:p>
      </dsp:txBody>
      <dsp:txXfrm rot="-5400000">
        <a:off x="1038004" y="2625025"/>
        <a:ext cx="5630115" cy="86975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4B17D-5F7F-4F9B-811D-2FD7EBEC2DF2}">
      <dsp:nvSpPr>
        <dsp:cNvPr id="0" name=""/>
        <dsp:cNvSpPr/>
      </dsp:nvSpPr>
      <dsp:spPr>
        <a:xfrm>
          <a:off x="0" y="1760"/>
          <a:ext cx="8215370" cy="803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-</a:t>
          </a:r>
          <a:r>
            <a:rPr lang="bg-BG" sz="2400" b="1" kern="1200" dirty="0" smtClean="0"/>
            <a:t>Повторихме информационната кампания....</a:t>
          </a:r>
          <a:endParaRPr lang="bg-BG" sz="2400" b="1" kern="1200" dirty="0"/>
        </a:p>
      </dsp:txBody>
      <dsp:txXfrm>
        <a:off x="39245" y="41005"/>
        <a:ext cx="8136880" cy="725456"/>
      </dsp:txXfrm>
    </dsp:sp>
    <dsp:sp modelId="{826E6491-105E-4551-A228-D7AD10DA2CF6}">
      <dsp:nvSpPr>
        <dsp:cNvPr id="0" name=""/>
        <dsp:cNvSpPr/>
      </dsp:nvSpPr>
      <dsp:spPr>
        <a:xfrm>
          <a:off x="0" y="817885"/>
          <a:ext cx="8215370" cy="803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-</a:t>
          </a:r>
          <a:r>
            <a:rPr lang="bg-BG" sz="2400" b="1" kern="1200" dirty="0" smtClean="0"/>
            <a:t>Раздадохме брошури </a:t>
          </a:r>
          <a:endParaRPr lang="bg-BG" sz="2400" b="1" kern="1200" dirty="0"/>
        </a:p>
      </dsp:txBody>
      <dsp:txXfrm>
        <a:off x="39245" y="857130"/>
        <a:ext cx="8136880" cy="725456"/>
      </dsp:txXfrm>
    </dsp:sp>
    <dsp:sp modelId="{12B55F43-A0BC-4980-9BC3-7346DDB6A678}">
      <dsp:nvSpPr>
        <dsp:cNvPr id="0" name=""/>
        <dsp:cNvSpPr/>
      </dsp:nvSpPr>
      <dsp:spPr>
        <a:xfrm>
          <a:off x="0" y="1634009"/>
          <a:ext cx="8215370" cy="803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-</a:t>
          </a:r>
          <a:r>
            <a:rPr lang="bg-BG" sz="2400" b="1" kern="1200" dirty="0" smtClean="0"/>
            <a:t>Информационно табло със снимков материал</a:t>
          </a:r>
          <a:endParaRPr lang="bg-BG" sz="2400" b="1" kern="1200" dirty="0"/>
        </a:p>
      </dsp:txBody>
      <dsp:txXfrm>
        <a:off x="39245" y="1673254"/>
        <a:ext cx="8136880" cy="725456"/>
      </dsp:txXfrm>
    </dsp:sp>
    <dsp:sp modelId="{C4F2FFAD-CF25-4EB7-A028-AD682D671565}">
      <dsp:nvSpPr>
        <dsp:cNvPr id="0" name=""/>
        <dsp:cNvSpPr/>
      </dsp:nvSpPr>
      <dsp:spPr>
        <a:xfrm>
          <a:off x="0" y="2450134"/>
          <a:ext cx="8215370" cy="803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-</a:t>
          </a:r>
          <a:r>
            <a:rPr lang="bg-BG" sz="2400" b="1" kern="1200" dirty="0" smtClean="0"/>
            <a:t>Час на класа – “Участие на ПГ по електротехника в проект”Ученически практики”</a:t>
          </a:r>
          <a:endParaRPr lang="bg-BG" sz="2400" b="1" kern="1200" dirty="0"/>
        </a:p>
      </dsp:txBody>
      <dsp:txXfrm>
        <a:off x="39245" y="2489379"/>
        <a:ext cx="8136880" cy="725456"/>
      </dsp:txXfrm>
    </dsp:sp>
    <dsp:sp modelId="{14566F8C-8ABE-4C3E-BFE5-C44C560B41A3}">
      <dsp:nvSpPr>
        <dsp:cNvPr id="0" name=""/>
        <dsp:cNvSpPr/>
      </dsp:nvSpPr>
      <dsp:spPr>
        <a:xfrm>
          <a:off x="0" y="3266259"/>
          <a:ext cx="8215370" cy="803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-</a:t>
          </a:r>
          <a:r>
            <a:rPr lang="bg-BG" sz="2400" b="1" kern="1200" dirty="0" smtClean="0"/>
            <a:t>Подадени 94 заявления за включване в проекта </a:t>
          </a:r>
          <a:endParaRPr lang="bg-BG" sz="2400" b="1" kern="1200" dirty="0"/>
        </a:p>
      </dsp:txBody>
      <dsp:txXfrm>
        <a:off x="39245" y="3305504"/>
        <a:ext cx="8136880" cy="72545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4B17D-5F7F-4F9B-811D-2FD7EBEC2DF2}">
      <dsp:nvSpPr>
        <dsp:cNvPr id="0" name=""/>
        <dsp:cNvSpPr/>
      </dsp:nvSpPr>
      <dsp:spPr>
        <a:xfrm rot="20926109">
          <a:off x="3596044" y="979076"/>
          <a:ext cx="3395940" cy="1977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i="1" kern="1200" dirty="0" smtClean="0">
              <a:latin typeface="Mistral" panose="03090702030407020403" pitchFamily="66" charset="0"/>
            </a:rPr>
            <a:t>Благодарим на нашите партньори – представители на бизнеса</a:t>
          </a:r>
          <a:r>
            <a:rPr lang="bg-BG" sz="2400" b="1" i="1" kern="1200" dirty="0" smtClean="0">
              <a:latin typeface="Mistral" panose="03090702030407020403" pitchFamily="66" charset="0"/>
            </a:rPr>
            <a:t>!</a:t>
          </a:r>
          <a:endParaRPr lang="bg-BG" sz="2400" b="1" i="1" kern="1200" dirty="0">
            <a:latin typeface="Mistral" panose="03090702030407020403" pitchFamily="66" charset="0"/>
          </a:endParaRPr>
        </a:p>
      </dsp:txBody>
      <dsp:txXfrm>
        <a:off x="3692568" y="1075600"/>
        <a:ext cx="3202892" cy="1784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A6F89-BB41-44F7-B12B-49DB83F041D3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/>
            <a:t>специалност ЕЛЕКТРОДОМАКИНСКА ТЕХНИКА</a:t>
          </a:r>
          <a:endParaRPr lang="bg-BG" sz="2000" b="1" kern="1200" dirty="0"/>
        </a:p>
      </dsp:txBody>
      <dsp:txXfrm rot="-5400000">
        <a:off x="2194561" y="184100"/>
        <a:ext cx="3850293" cy="945456"/>
      </dsp:txXfrm>
    </dsp:sp>
    <dsp:sp modelId="{17D96E65-46FF-423A-A4C7-19BD20231BC1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професия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ЕЛЕКТРОТЕХНИК</a:t>
          </a:r>
          <a:endParaRPr lang="bg-BG" sz="1800" b="1" kern="1200" dirty="0"/>
        </a:p>
      </dsp:txBody>
      <dsp:txXfrm>
        <a:off x="63934" y="65918"/>
        <a:ext cx="2066692" cy="1181819"/>
      </dsp:txXfrm>
    </dsp:sp>
    <dsp:sp modelId="{F8C59243-B43E-43AE-9332-1FF273608127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/>
            <a:t>специалност              КОМПЮТЪРНИ МРЕЖИ</a:t>
          </a:r>
          <a:endParaRPr lang="bg-BG" sz="2000" b="1" kern="1200" dirty="0"/>
        </a:p>
      </dsp:txBody>
      <dsp:txXfrm rot="-5400000">
        <a:off x="2194561" y="1559271"/>
        <a:ext cx="3850293" cy="945456"/>
      </dsp:txXfrm>
    </dsp:sp>
    <dsp:sp modelId="{7EF2FEB2-4DF0-4895-A1FE-7D68C2EF58A7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професия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ТЕХНИК НА КОМПЮТЪРНИ СИСТЕМИ</a:t>
          </a:r>
          <a:endParaRPr lang="bg-BG" sz="1800" b="1" kern="1200" dirty="0"/>
        </a:p>
      </dsp:txBody>
      <dsp:txXfrm>
        <a:off x="63934" y="1441090"/>
        <a:ext cx="2066692" cy="1181819"/>
      </dsp:txXfrm>
    </dsp:sp>
    <dsp:sp modelId="{574BC3CC-57D4-4A62-A04E-662649B94CED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/>
            <a:t>специалност                         СИСТЕМНО ПРОГРАМИРАНЕ</a:t>
          </a:r>
          <a:endParaRPr lang="bg-BG" sz="2000" b="1" kern="1200" dirty="0"/>
        </a:p>
      </dsp:txBody>
      <dsp:txXfrm rot="-5400000">
        <a:off x="2194561" y="2934443"/>
        <a:ext cx="3850293" cy="945456"/>
      </dsp:txXfrm>
    </dsp:sp>
    <dsp:sp modelId="{4D1CCD03-9837-40B9-924E-A6459E4DB438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професия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ПРОГРАМИСТ</a:t>
          </a:r>
          <a:endParaRPr lang="bg-BG" sz="1800" b="1" kern="1200" dirty="0"/>
        </a:p>
      </dsp:txBody>
      <dsp:txXfrm>
        <a:off x="63934" y="2816262"/>
        <a:ext cx="2066692" cy="1181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D1A03-0494-4E9C-90AF-456BFD553D1B}">
      <dsp:nvSpPr>
        <dsp:cNvPr id="0" name=""/>
        <dsp:cNvSpPr/>
      </dsp:nvSpPr>
      <dsp:spPr>
        <a:xfrm>
          <a:off x="336927" y="0"/>
          <a:ext cx="4714907" cy="471490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CAE33-8628-49FB-84D6-34B109E7EBC1}">
      <dsp:nvSpPr>
        <dsp:cNvPr id="0" name=""/>
        <dsp:cNvSpPr/>
      </dsp:nvSpPr>
      <dsp:spPr>
        <a:xfrm>
          <a:off x="2694381" y="471963"/>
          <a:ext cx="3064690" cy="6418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Функционален експерт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100" b="1" kern="1200" dirty="0"/>
        </a:p>
      </dsp:txBody>
      <dsp:txXfrm>
        <a:off x="2725714" y="503296"/>
        <a:ext cx="3002024" cy="579187"/>
      </dsp:txXfrm>
    </dsp:sp>
    <dsp:sp modelId="{A82BD02D-33CE-4AD5-A2C7-929DC881790A}">
      <dsp:nvSpPr>
        <dsp:cNvPr id="0" name=""/>
        <dsp:cNvSpPr/>
      </dsp:nvSpPr>
      <dsp:spPr>
        <a:xfrm>
          <a:off x="2694381" y="1194049"/>
          <a:ext cx="3064690" cy="6418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Училищен финансист</a:t>
          </a:r>
          <a:endParaRPr lang="bg-BG" sz="2000" b="1" kern="1200" dirty="0"/>
        </a:p>
      </dsp:txBody>
      <dsp:txXfrm>
        <a:off x="2725714" y="1225382"/>
        <a:ext cx="3002024" cy="579187"/>
      </dsp:txXfrm>
    </dsp:sp>
    <dsp:sp modelId="{D5DCF17A-9F17-47C9-9DBD-51A68F516A28}">
      <dsp:nvSpPr>
        <dsp:cNvPr id="0" name=""/>
        <dsp:cNvSpPr/>
      </dsp:nvSpPr>
      <dsp:spPr>
        <a:xfrm>
          <a:off x="2759966" y="1918755"/>
          <a:ext cx="3064690" cy="6418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Консултант на учениците за избор на практика</a:t>
          </a:r>
          <a:endParaRPr lang="bg-BG" sz="2000" b="1" kern="1200" dirty="0"/>
        </a:p>
      </dsp:txBody>
      <dsp:txXfrm>
        <a:off x="2791299" y="1950088"/>
        <a:ext cx="3002024" cy="579187"/>
      </dsp:txXfrm>
    </dsp:sp>
    <dsp:sp modelId="{02BA003A-AE55-4C56-8DAE-C8F10E23724E}">
      <dsp:nvSpPr>
        <dsp:cNvPr id="0" name=""/>
        <dsp:cNvSpPr/>
      </dsp:nvSpPr>
      <dsp:spPr>
        <a:xfrm>
          <a:off x="2831986" y="2635748"/>
          <a:ext cx="3064690" cy="6418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Наблюдаващи учители</a:t>
          </a:r>
          <a:endParaRPr lang="bg-BG" sz="2000" b="1" kern="1200" dirty="0"/>
        </a:p>
      </dsp:txBody>
      <dsp:txXfrm>
        <a:off x="2863319" y="2667081"/>
        <a:ext cx="3002024" cy="579187"/>
      </dsp:txXfrm>
    </dsp:sp>
    <dsp:sp modelId="{B5F9D801-46F2-4EB2-9470-2BCE1CCE67C1}">
      <dsp:nvSpPr>
        <dsp:cNvPr id="0" name=""/>
        <dsp:cNvSpPr/>
      </dsp:nvSpPr>
      <dsp:spPr>
        <a:xfrm>
          <a:off x="2831986" y="3440992"/>
          <a:ext cx="3064690" cy="8024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Наставници</a:t>
          </a:r>
          <a:endParaRPr lang="bg-BG" sz="2000" b="1" kern="1200" dirty="0"/>
        </a:p>
      </dsp:txBody>
      <dsp:txXfrm>
        <a:off x="2871156" y="3480162"/>
        <a:ext cx="2986350" cy="7240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EBFF8-E1C5-4526-9720-59C013613CEA}">
      <dsp:nvSpPr>
        <dsp:cNvPr id="0" name=""/>
        <dsp:cNvSpPr/>
      </dsp:nvSpPr>
      <dsp:spPr>
        <a:xfrm>
          <a:off x="0" y="286822"/>
          <a:ext cx="4133296" cy="41332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344F0-C805-4352-8E44-7FB8C23F0069}">
      <dsp:nvSpPr>
        <dsp:cNvPr id="0" name=""/>
        <dsp:cNvSpPr/>
      </dsp:nvSpPr>
      <dsp:spPr>
        <a:xfrm>
          <a:off x="1992290" y="397966"/>
          <a:ext cx="4822179" cy="41332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“</a:t>
          </a:r>
          <a:r>
            <a:rPr lang="bg-BG" sz="2400" b="1" kern="1200" dirty="0" smtClean="0"/>
            <a:t>ВИЗИКОМП</a:t>
          </a:r>
          <a:r>
            <a:rPr lang="en-US" sz="2400" b="1" kern="1200" dirty="0" smtClean="0"/>
            <a:t>”</a:t>
          </a:r>
          <a:r>
            <a:rPr lang="bg-BG" sz="2400" b="1" kern="1200" dirty="0" smtClean="0"/>
            <a:t> ООД</a:t>
          </a:r>
          <a:r>
            <a:rPr lang="en-US" sz="2400" b="1" kern="1200" dirty="0" smtClean="0"/>
            <a:t> </a:t>
          </a:r>
          <a:r>
            <a:rPr lang="bg-BG" sz="2400" b="1" kern="1200" dirty="0" smtClean="0"/>
            <a:t> </a:t>
          </a:r>
          <a:endParaRPr lang="bg-BG" sz="2400" b="1" kern="1200" dirty="0"/>
        </a:p>
      </dsp:txBody>
      <dsp:txXfrm>
        <a:off x="1992290" y="397966"/>
        <a:ext cx="2411089" cy="878325"/>
      </dsp:txXfrm>
    </dsp:sp>
    <dsp:sp modelId="{19F1C644-06D0-4450-BE2A-D0D01ADA3C56}">
      <dsp:nvSpPr>
        <dsp:cNvPr id="0" name=""/>
        <dsp:cNvSpPr/>
      </dsp:nvSpPr>
      <dsp:spPr>
        <a:xfrm>
          <a:off x="91925" y="992735"/>
          <a:ext cx="3048306" cy="30483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FB014-7BCE-475D-BD89-78E17A6AE761}">
      <dsp:nvSpPr>
        <dsp:cNvPr id="0" name=""/>
        <dsp:cNvSpPr/>
      </dsp:nvSpPr>
      <dsp:spPr>
        <a:xfrm>
          <a:off x="2066648" y="1197094"/>
          <a:ext cx="4822179" cy="30483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“</a:t>
          </a:r>
          <a:r>
            <a:rPr lang="bg-BG" sz="2400" b="1" kern="1200" dirty="0" smtClean="0"/>
            <a:t>ТЕМПУС 2000</a:t>
          </a:r>
          <a:r>
            <a:rPr lang="en-US" sz="2400" b="1" kern="1200" dirty="0" smtClean="0"/>
            <a:t>”</a:t>
          </a:r>
          <a:r>
            <a:rPr lang="bg-BG" sz="2400" b="1" kern="1200" dirty="0" smtClean="0"/>
            <a:t> ООД</a:t>
          </a:r>
          <a:endParaRPr lang="bg-BG" sz="2400" b="1" kern="1200" dirty="0"/>
        </a:p>
      </dsp:txBody>
      <dsp:txXfrm>
        <a:off x="2066648" y="1197094"/>
        <a:ext cx="2411089" cy="878325"/>
      </dsp:txXfrm>
    </dsp:sp>
    <dsp:sp modelId="{F5D32C80-52EF-4BBF-A761-639FE18B2A2F}">
      <dsp:nvSpPr>
        <dsp:cNvPr id="0" name=""/>
        <dsp:cNvSpPr/>
      </dsp:nvSpPr>
      <dsp:spPr>
        <a:xfrm>
          <a:off x="1084990" y="2043473"/>
          <a:ext cx="1963315" cy="19633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FB8C7-514C-4D4B-89A9-B88E9AC9A92C}">
      <dsp:nvSpPr>
        <dsp:cNvPr id="0" name=""/>
        <dsp:cNvSpPr/>
      </dsp:nvSpPr>
      <dsp:spPr>
        <a:xfrm>
          <a:off x="2066648" y="2043473"/>
          <a:ext cx="4822179" cy="1963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“</a:t>
          </a:r>
          <a:r>
            <a:rPr lang="bg-BG" sz="2400" b="1" kern="1200" dirty="0" smtClean="0"/>
            <a:t>ДООМ</a:t>
          </a:r>
          <a:r>
            <a:rPr lang="en-US" sz="2400" b="1" kern="1200" dirty="0" smtClean="0"/>
            <a:t>”</a:t>
          </a:r>
          <a:r>
            <a:rPr lang="bg-BG" sz="2400" b="1" kern="1200" dirty="0" smtClean="0"/>
            <a:t> ЕООД</a:t>
          </a:r>
          <a:endParaRPr lang="bg-BG" sz="2400" b="1" kern="1200" dirty="0"/>
        </a:p>
      </dsp:txBody>
      <dsp:txXfrm>
        <a:off x="2066648" y="2043473"/>
        <a:ext cx="2411089" cy="878325"/>
      </dsp:txXfrm>
    </dsp:sp>
    <dsp:sp modelId="{C21FED7A-4AFA-40FA-AE07-E61DE3506993}">
      <dsp:nvSpPr>
        <dsp:cNvPr id="0" name=""/>
        <dsp:cNvSpPr/>
      </dsp:nvSpPr>
      <dsp:spPr>
        <a:xfrm>
          <a:off x="1627485" y="2921799"/>
          <a:ext cx="878325" cy="8783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15D0-AD59-4B66-8655-DB7DB5E6478D}">
      <dsp:nvSpPr>
        <dsp:cNvPr id="0" name=""/>
        <dsp:cNvSpPr/>
      </dsp:nvSpPr>
      <dsp:spPr>
        <a:xfrm>
          <a:off x="2066648" y="2850075"/>
          <a:ext cx="4822179" cy="878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“</a:t>
          </a:r>
          <a:r>
            <a:rPr lang="bg-BG" sz="2400" b="1" kern="1200" dirty="0" smtClean="0"/>
            <a:t>ЕЛСИМ КОМЕРС</a:t>
          </a:r>
          <a:r>
            <a:rPr lang="en-US" sz="2400" b="1" kern="1200" dirty="0" smtClean="0"/>
            <a:t>”</a:t>
          </a:r>
          <a:r>
            <a:rPr lang="bg-BG" sz="2400" b="1" kern="1200" dirty="0" smtClean="0"/>
            <a:t>ООД</a:t>
          </a:r>
          <a:endParaRPr lang="bg-BG" sz="2400" b="1" kern="1200" dirty="0"/>
        </a:p>
      </dsp:txBody>
      <dsp:txXfrm>
        <a:off x="2066648" y="2850075"/>
        <a:ext cx="2411089" cy="878325"/>
      </dsp:txXfrm>
    </dsp:sp>
    <dsp:sp modelId="{3B3F96EC-A35E-4645-80AB-7A5076A3EA70}">
      <dsp:nvSpPr>
        <dsp:cNvPr id="0" name=""/>
        <dsp:cNvSpPr/>
      </dsp:nvSpPr>
      <dsp:spPr>
        <a:xfrm>
          <a:off x="4477738" y="286822"/>
          <a:ext cx="2411089" cy="8783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000" kern="1200" dirty="0" smtClean="0"/>
            <a:t>3 ученици</a:t>
          </a:r>
          <a:endParaRPr lang="bg-BG" sz="3000" kern="1200" dirty="0"/>
        </a:p>
      </dsp:txBody>
      <dsp:txXfrm>
        <a:off x="4477738" y="286822"/>
        <a:ext cx="2411089" cy="878325"/>
      </dsp:txXfrm>
    </dsp:sp>
    <dsp:sp modelId="{3A146E33-507B-40BA-A579-C98E123943DE}">
      <dsp:nvSpPr>
        <dsp:cNvPr id="0" name=""/>
        <dsp:cNvSpPr/>
      </dsp:nvSpPr>
      <dsp:spPr>
        <a:xfrm>
          <a:off x="4477738" y="1165148"/>
          <a:ext cx="2411089" cy="8783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000" kern="1200" dirty="0" smtClean="0"/>
            <a:t>10 ученици</a:t>
          </a:r>
          <a:endParaRPr lang="bg-BG" sz="3000" kern="1200" dirty="0"/>
        </a:p>
      </dsp:txBody>
      <dsp:txXfrm>
        <a:off x="4477738" y="1165148"/>
        <a:ext cx="2411089" cy="878325"/>
      </dsp:txXfrm>
    </dsp:sp>
    <dsp:sp modelId="{B607BBF7-3685-48A7-A87D-E06D43CC58B8}">
      <dsp:nvSpPr>
        <dsp:cNvPr id="0" name=""/>
        <dsp:cNvSpPr/>
      </dsp:nvSpPr>
      <dsp:spPr>
        <a:xfrm>
          <a:off x="4477738" y="2043473"/>
          <a:ext cx="2411089" cy="8783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000" kern="1200" dirty="0" smtClean="0"/>
            <a:t>21 ученици</a:t>
          </a:r>
          <a:endParaRPr lang="bg-BG" sz="3000" kern="1200" dirty="0"/>
        </a:p>
      </dsp:txBody>
      <dsp:txXfrm>
        <a:off x="4477738" y="2043473"/>
        <a:ext cx="2411089" cy="878325"/>
      </dsp:txXfrm>
    </dsp:sp>
    <dsp:sp modelId="{FD5B4207-0B1E-4FC7-94B1-09A754904644}">
      <dsp:nvSpPr>
        <dsp:cNvPr id="0" name=""/>
        <dsp:cNvSpPr/>
      </dsp:nvSpPr>
      <dsp:spPr>
        <a:xfrm>
          <a:off x="4477738" y="2921799"/>
          <a:ext cx="2411089" cy="8783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000" kern="1200" dirty="0" smtClean="0"/>
            <a:t> 3 ученици</a:t>
          </a:r>
          <a:endParaRPr lang="bg-BG" sz="3000" kern="1200" dirty="0"/>
        </a:p>
      </dsp:txBody>
      <dsp:txXfrm>
        <a:off x="4477738" y="2921799"/>
        <a:ext cx="2411089" cy="8783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0B71B-C1DE-4520-B3B5-8F9688CDCD54}">
      <dsp:nvSpPr>
        <dsp:cNvPr id="0" name=""/>
        <dsp:cNvSpPr/>
      </dsp:nvSpPr>
      <dsp:spPr>
        <a:xfrm>
          <a:off x="0" y="-91417"/>
          <a:ext cx="6096000" cy="21270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D7D62-1B4C-4147-BCB4-C0149E4B3DA3}">
      <dsp:nvSpPr>
        <dsp:cNvPr id="0" name=""/>
        <dsp:cNvSpPr/>
      </dsp:nvSpPr>
      <dsp:spPr>
        <a:xfrm>
          <a:off x="261921" y="5"/>
          <a:ext cx="1790700" cy="21878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06359-5FE9-44A4-A6CD-7CA9C6F04700}">
      <dsp:nvSpPr>
        <dsp:cNvPr id="0" name=""/>
        <dsp:cNvSpPr/>
      </dsp:nvSpPr>
      <dsp:spPr>
        <a:xfrm rot="10800000">
          <a:off x="182879" y="2832202"/>
          <a:ext cx="1790700" cy="7494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Ремонт на принтери</a:t>
          </a:r>
          <a:endParaRPr lang="bg-BG" sz="1800" kern="1200" dirty="0"/>
        </a:p>
      </dsp:txBody>
      <dsp:txXfrm rot="10800000">
        <a:off x="205928" y="2832202"/>
        <a:ext cx="1744602" cy="726424"/>
      </dsp:txXfrm>
    </dsp:sp>
    <dsp:sp modelId="{315E8F34-4F8E-47F5-AC89-BAFAF9FA90F4}">
      <dsp:nvSpPr>
        <dsp:cNvPr id="0" name=""/>
        <dsp:cNvSpPr/>
      </dsp:nvSpPr>
      <dsp:spPr>
        <a:xfrm>
          <a:off x="2262187" y="0"/>
          <a:ext cx="1790700" cy="22607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E9E50-8E1E-4815-800E-1133776685AE}">
      <dsp:nvSpPr>
        <dsp:cNvPr id="0" name=""/>
        <dsp:cNvSpPr/>
      </dsp:nvSpPr>
      <dsp:spPr>
        <a:xfrm rot="10800000">
          <a:off x="2152650" y="2660161"/>
          <a:ext cx="1790700" cy="10031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Ремонт на компютърна техника</a:t>
          </a:r>
          <a:endParaRPr lang="bg-BG" sz="1600" kern="1200" dirty="0"/>
        </a:p>
      </dsp:txBody>
      <dsp:txXfrm rot="10800000">
        <a:off x="2183500" y="2660161"/>
        <a:ext cx="1729000" cy="972305"/>
      </dsp:txXfrm>
    </dsp:sp>
    <dsp:sp modelId="{EE8617D5-48D2-409B-BF7D-43A5D96788D1}">
      <dsp:nvSpPr>
        <dsp:cNvPr id="0" name=""/>
        <dsp:cNvSpPr/>
      </dsp:nvSpPr>
      <dsp:spPr>
        <a:xfrm>
          <a:off x="4262452" y="0"/>
          <a:ext cx="1790700" cy="22646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7AE2B-560F-4917-8835-42829B9D0EF8}">
      <dsp:nvSpPr>
        <dsp:cNvPr id="0" name=""/>
        <dsp:cNvSpPr/>
      </dsp:nvSpPr>
      <dsp:spPr>
        <a:xfrm rot="10800000">
          <a:off x="4122420" y="2834896"/>
          <a:ext cx="1790700" cy="77149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Подмяна на тонер</a:t>
          </a:r>
          <a:endParaRPr lang="bg-BG" sz="1800" kern="1200" dirty="0"/>
        </a:p>
      </dsp:txBody>
      <dsp:txXfrm rot="10800000">
        <a:off x="4146146" y="2834896"/>
        <a:ext cx="1743248" cy="7477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23038-1956-4E7B-B505-AC26C4866493}">
      <dsp:nvSpPr>
        <dsp:cNvPr id="0" name=""/>
        <dsp:cNvSpPr/>
      </dsp:nvSpPr>
      <dsp:spPr>
        <a:xfrm>
          <a:off x="0" y="158501"/>
          <a:ext cx="6096000" cy="19288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94FEA-1834-40CC-8238-D314A3DEA1B5}">
      <dsp:nvSpPr>
        <dsp:cNvPr id="0" name=""/>
        <dsp:cNvSpPr/>
      </dsp:nvSpPr>
      <dsp:spPr>
        <a:xfrm>
          <a:off x="183579" y="475504"/>
          <a:ext cx="2728019" cy="20895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D0A8D-C2D8-44F6-818F-BA224BAB69A6}">
      <dsp:nvSpPr>
        <dsp:cNvPr id="0" name=""/>
        <dsp:cNvSpPr/>
      </dsp:nvSpPr>
      <dsp:spPr>
        <a:xfrm rot="10800000">
          <a:off x="183579" y="3199082"/>
          <a:ext cx="2728019" cy="92869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асемблиране на компютри</a:t>
          </a:r>
          <a:endParaRPr lang="bg-BG" sz="2000" kern="1200" dirty="0"/>
        </a:p>
      </dsp:txBody>
      <dsp:txXfrm rot="10800000">
        <a:off x="212140" y="3199082"/>
        <a:ext cx="2670897" cy="900134"/>
      </dsp:txXfrm>
    </dsp:sp>
    <dsp:sp modelId="{F2889215-3243-4C64-9AD2-BDDF3ACAEDD6}">
      <dsp:nvSpPr>
        <dsp:cNvPr id="0" name=""/>
        <dsp:cNvSpPr/>
      </dsp:nvSpPr>
      <dsp:spPr>
        <a:xfrm>
          <a:off x="3184400" y="476625"/>
          <a:ext cx="2728019" cy="21208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0D4B4-A5F9-4CDF-9C01-F228663763E5}">
      <dsp:nvSpPr>
        <dsp:cNvPr id="0" name=""/>
        <dsp:cNvSpPr/>
      </dsp:nvSpPr>
      <dsp:spPr>
        <a:xfrm rot="10800000">
          <a:off x="3184400" y="3233677"/>
          <a:ext cx="2728019" cy="8929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оператор на компютър</a:t>
          </a:r>
          <a:endParaRPr lang="bg-BG" sz="2000" kern="1200" dirty="0"/>
        </a:p>
      </dsp:txBody>
      <dsp:txXfrm rot="10800000">
        <a:off x="3211862" y="3233677"/>
        <a:ext cx="2673095" cy="8655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00D34-4097-40AA-9768-F8D02921B32F}">
      <dsp:nvSpPr>
        <dsp:cNvPr id="0" name=""/>
        <dsp:cNvSpPr/>
      </dsp:nvSpPr>
      <dsp:spPr>
        <a:xfrm>
          <a:off x="0" y="126782"/>
          <a:ext cx="6096000" cy="1735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8868C-E1AA-4898-91FC-16B2B6C4A665}">
      <dsp:nvSpPr>
        <dsp:cNvPr id="0" name=""/>
        <dsp:cNvSpPr/>
      </dsp:nvSpPr>
      <dsp:spPr>
        <a:xfrm>
          <a:off x="182879" y="380346"/>
          <a:ext cx="1790700" cy="19211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5F0FF-8D64-4FF3-A25D-62B5A48BBA6B}">
      <dsp:nvSpPr>
        <dsp:cNvPr id="0" name=""/>
        <dsp:cNvSpPr/>
      </dsp:nvSpPr>
      <dsp:spPr>
        <a:xfrm rot="10800000">
          <a:off x="182879" y="2808648"/>
          <a:ext cx="1790700" cy="9222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/>
            <a:t>изграждане на компютърна мрежа</a:t>
          </a:r>
          <a:endParaRPr lang="bg-BG" sz="1500" kern="1200" dirty="0"/>
        </a:p>
      </dsp:txBody>
      <dsp:txXfrm rot="10800000">
        <a:off x="211240" y="2808648"/>
        <a:ext cx="1733978" cy="893860"/>
      </dsp:txXfrm>
    </dsp:sp>
    <dsp:sp modelId="{E452EDAE-9AAE-43F8-AD2C-92A511FDAEF9}">
      <dsp:nvSpPr>
        <dsp:cNvPr id="0" name=""/>
        <dsp:cNvSpPr/>
      </dsp:nvSpPr>
      <dsp:spPr>
        <a:xfrm>
          <a:off x="2152650" y="393242"/>
          <a:ext cx="1790700" cy="1880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877BD-4EE0-4651-82AD-ABCEAE603D5F}">
      <dsp:nvSpPr>
        <dsp:cNvPr id="0" name=""/>
        <dsp:cNvSpPr/>
      </dsp:nvSpPr>
      <dsp:spPr>
        <a:xfrm rot="10800000">
          <a:off x="2152650" y="2806318"/>
          <a:ext cx="1790700" cy="9116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/>
            <a:t>хардуерна подръжка</a:t>
          </a:r>
          <a:endParaRPr lang="bg-BG" sz="1500" kern="1200" dirty="0"/>
        </a:p>
      </dsp:txBody>
      <dsp:txXfrm rot="10800000">
        <a:off x="2180687" y="2806318"/>
        <a:ext cx="1734626" cy="883618"/>
      </dsp:txXfrm>
    </dsp:sp>
    <dsp:sp modelId="{7CB4BF52-77DB-4A3E-95DB-58B1EB2C8751}">
      <dsp:nvSpPr>
        <dsp:cNvPr id="0" name=""/>
        <dsp:cNvSpPr/>
      </dsp:nvSpPr>
      <dsp:spPr>
        <a:xfrm>
          <a:off x="4122420" y="392953"/>
          <a:ext cx="1790700" cy="18789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BE574-2550-4E15-9C96-92AE7B493033}">
      <dsp:nvSpPr>
        <dsp:cNvPr id="0" name=""/>
        <dsp:cNvSpPr/>
      </dsp:nvSpPr>
      <dsp:spPr>
        <a:xfrm rot="10800000">
          <a:off x="4122420" y="2804294"/>
          <a:ext cx="1790700" cy="9139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/>
            <a:t>диагностика</a:t>
          </a:r>
          <a:endParaRPr lang="bg-BG" sz="1500" kern="1200" dirty="0"/>
        </a:p>
      </dsp:txBody>
      <dsp:txXfrm rot="10800000">
        <a:off x="4150528" y="2804294"/>
        <a:ext cx="1734484" cy="8858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B0D70-4592-4C8D-9688-698D1BDF88D2}">
      <dsp:nvSpPr>
        <dsp:cNvPr id="0" name=""/>
        <dsp:cNvSpPr/>
      </dsp:nvSpPr>
      <dsp:spPr>
        <a:xfrm>
          <a:off x="0" y="102203"/>
          <a:ext cx="6096000" cy="17037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4178F-AAA1-4917-B98F-F8887F52F9E1}">
      <dsp:nvSpPr>
        <dsp:cNvPr id="0" name=""/>
        <dsp:cNvSpPr/>
      </dsp:nvSpPr>
      <dsp:spPr>
        <a:xfrm>
          <a:off x="183579" y="306611"/>
          <a:ext cx="2728019" cy="20506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2F293-519E-4A61-A53A-DB23E35A1929}">
      <dsp:nvSpPr>
        <dsp:cNvPr id="0" name=""/>
        <dsp:cNvSpPr/>
      </dsp:nvSpPr>
      <dsp:spPr>
        <a:xfrm rot="10800000">
          <a:off x="183579" y="2766038"/>
          <a:ext cx="2728019" cy="9179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подготовка на кабелни изделия</a:t>
          </a:r>
          <a:endParaRPr lang="bg-BG" sz="2000" kern="1200" dirty="0"/>
        </a:p>
      </dsp:txBody>
      <dsp:txXfrm rot="10800000">
        <a:off x="211810" y="2766038"/>
        <a:ext cx="2671557" cy="889740"/>
      </dsp:txXfrm>
    </dsp:sp>
    <dsp:sp modelId="{76FA1C61-9D79-4707-99FF-42ABA30898E4}">
      <dsp:nvSpPr>
        <dsp:cNvPr id="0" name=""/>
        <dsp:cNvSpPr/>
      </dsp:nvSpPr>
      <dsp:spPr>
        <a:xfrm>
          <a:off x="3184400" y="313756"/>
          <a:ext cx="2728019" cy="20675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7DD3D-CF36-4459-86FF-DEA621D2CCA8}">
      <dsp:nvSpPr>
        <dsp:cNvPr id="0" name=""/>
        <dsp:cNvSpPr/>
      </dsp:nvSpPr>
      <dsp:spPr>
        <a:xfrm rot="10800000">
          <a:off x="3184400" y="2804415"/>
          <a:ext cx="2728019" cy="87244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сглобяване на ел. инсталации</a:t>
          </a:r>
          <a:endParaRPr lang="bg-BG" sz="2000" kern="1200" dirty="0"/>
        </a:p>
      </dsp:txBody>
      <dsp:txXfrm rot="10800000">
        <a:off x="3211231" y="2804415"/>
        <a:ext cx="2674357" cy="845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3933-945D-46EB-859B-4256B2D592BD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E48A5-F6E9-4A97-B666-D86578C459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354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4B01-EC21-4AF6-B973-B994FA9F8259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EF5-9891-48B5-86A5-7DAEDA1A4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4B01-EC21-4AF6-B973-B994FA9F8259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EF5-9891-48B5-86A5-7DAEDA1A4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4B01-EC21-4AF6-B973-B994FA9F8259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EF5-9891-48B5-86A5-7DAEDA1A4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4B01-EC21-4AF6-B973-B994FA9F8259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EF5-9891-48B5-86A5-7DAEDA1A4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4B01-EC21-4AF6-B973-B994FA9F8259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EF5-9891-48B5-86A5-7DAEDA1A4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4B01-EC21-4AF6-B973-B994FA9F8259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EF5-9891-48B5-86A5-7DAEDA1A4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4B01-EC21-4AF6-B973-B994FA9F8259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EF5-9891-48B5-86A5-7DAEDA1A4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4B01-EC21-4AF6-B973-B994FA9F8259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EF5-9891-48B5-86A5-7DAEDA1A4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4B01-EC21-4AF6-B973-B994FA9F8259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EF5-9891-48B5-86A5-7DAEDA1A4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4B01-EC21-4AF6-B973-B994FA9F8259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EF5-9891-48B5-86A5-7DAEDA1A4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4B01-EC21-4AF6-B973-B994FA9F8259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7EF5-9891-48B5-86A5-7DAEDA1A4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4B01-EC21-4AF6-B973-B994FA9F8259}" type="datetimeFigureOut">
              <a:rPr lang="bg-BG" smtClean="0"/>
              <a:pPr/>
              <a:t>10.10.2013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37EF5-9891-48B5-86A5-7DAEDA1A4E5E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1.doc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jpeg"/><Relationship Id="rId9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10.doc"/><Relationship Id="rId12" Type="http://schemas.openxmlformats.org/officeDocument/2006/relationships/diagramColors" Target="../diagrams/colors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diagramQuickStyle" Target="../diagrams/quickStyle10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0.xml"/><Relationship Id="rId4" Type="http://schemas.openxmlformats.org/officeDocument/2006/relationships/image" Target="../media/image3.jpeg"/><Relationship Id="rId9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1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12.doc"/><Relationship Id="rId12" Type="http://schemas.openxmlformats.org/officeDocument/2006/relationships/diagramColors" Target="../diagrams/colors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11" Type="http://schemas.openxmlformats.org/officeDocument/2006/relationships/diagramQuickStyle" Target="../diagrams/quickStyle11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1.xml"/><Relationship Id="rId4" Type="http://schemas.openxmlformats.org/officeDocument/2006/relationships/image" Target="../media/image3.jpeg"/><Relationship Id="rId9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13.doc"/><Relationship Id="rId12" Type="http://schemas.openxmlformats.org/officeDocument/2006/relationships/diagramColors" Target="../diagrams/colors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11" Type="http://schemas.openxmlformats.org/officeDocument/2006/relationships/diagramQuickStyle" Target="../diagrams/quickStyle12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2.xml"/><Relationship Id="rId4" Type="http://schemas.openxmlformats.org/officeDocument/2006/relationships/image" Target="../media/image3.jpeg"/><Relationship Id="rId9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14.doc"/><Relationship Id="rId12" Type="http://schemas.openxmlformats.org/officeDocument/2006/relationships/diagramColors" Target="../diagrams/colors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11" Type="http://schemas.openxmlformats.org/officeDocument/2006/relationships/diagramQuickStyle" Target="../diagrams/quickStyle13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3.xml"/><Relationship Id="rId4" Type="http://schemas.openxmlformats.org/officeDocument/2006/relationships/image" Target="../media/image3.jpeg"/><Relationship Id="rId9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15.doc"/><Relationship Id="rId12" Type="http://schemas.openxmlformats.org/officeDocument/2006/relationships/diagramColors" Target="../diagrams/colors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11" Type="http://schemas.openxmlformats.org/officeDocument/2006/relationships/diagramQuickStyle" Target="../diagrams/quickStyle14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4.xml"/><Relationship Id="rId4" Type="http://schemas.openxmlformats.org/officeDocument/2006/relationships/image" Target="../media/image3.jpeg"/><Relationship Id="rId9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16.doc"/><Relationship Id="rId12" Type="http://schemas.openxmlformats.org/officeDocument/2006/relationships/diagramColors" Target="../diagrams/colors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11" Type="http://schemas.openxmlformats.org/officeDocument/2006/relationships/diagramQuickStyle" Target="../diagrams/quickStyle15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5.xml"/><Relationship Id="rId4" Type="http://schemas.openxmlformats.org/officeDocument/2006/relationships/image" Target="../media/image3.jpeg"/><Relationship Id="rId9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17.doc"/><Relationship Id="rId12" Type="http://schemas.openxmlformats.org/officeDocument/2006/relationships/diagramColors" Target="../diagrams/colors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11" Type="http://schemas.openxmlformats.org/officeDocument/2006/relationships/diagramQuickStyle" Target="../diagrams/quickStyle16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6.xml"/><Relationship Id="rId4" Type="http://schemas.openxmlformats.org/officeDocument/2006/relationships/image" Target="../media/image3.jpeg"/><Relationship Id="rId9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18.doc"/><Relationship Id="rId12" Type="http://schemas.openxmlformats.org/officeDocument/2006/relationships/diagramColors" Target="../diagrams/colors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11" Type="http://schemas.openxmlformats.org/officeDocument/2006/relationships/diagramQuickStyle" Target="../diagrams/quickStyle17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7.xml"/><Relationship Id="rId4" Type="http://schemas.openxmlformats.org/officeDocument/2006/relationships/image" Target="../media/image3.jpeg"/><Relationship Id="rId9" Type="http://schemas.openxmlformats.org/officeDocument/2006/relationships/diagramData" Target="../diagrams/data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19.doc"/><Relationship Id="rId12" Type="http://schemas.openxmlformats.org/officeDocument/2006/relationships/diagramColors" Target="../diagrams/colors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11" Type="http://schemas.openxmlformats.org/officeDocument/2006/relationships/diagramQuickStyle" Target="../diagrams/quickStyle18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8.xml"/><Relationship Id="rId4" Type="http://schemas.openxmlformats.org/officeDocument/2006/relationships/image" Target="../media/image3.jpeg"/><Relationship Id="rId9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2.doc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3.jpeg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20.doc"/><Relationship Id="rId12" Type="http://schemas.openxmlformats.org/officeDocument/2006/relationships/diagramColors" Target="../diagrams/colors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11" Type="http://schemas.openxmlformats.org/officeDocument/2006/relationships/diagramQuickStyle" Target="../diagrams/quickStyle19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9.xml"/><Relationship Id="rId4" Type="http://schemas.openxmlformats.org/officeDocument/2006/relationships/image" Target="../media/image3.jpeg"/><Relationship Id="rId9" Type="http://schemas.openxmlformats.org/officeDocument/2006/relationships/diagramData" Target="../diagrams/data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20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21.doc"/><Relationship Id="rId12" Type="http://schemas.openxmlformats.org/officeDocument/2006/relationships/diagramColors" Target="../diagrams/colors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11" Type="http://schemas.openxmlformats.org/officeDocument/2006/relationships/diagramQuickStyle" Target="../diagrams/quickStyle20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20.xml"/><Relationship Id="rId4" Type="http://schemas.openxmlformats.org/officeDocument/2006/relationships/image" Target="../media/image3.jpeg"/><Relationship Id="rId9" Type="http://schemas.openxmlformats.org/officeDocument/2006/relationships/diagramData" Target="../diagrams/data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21.xml"/><Relationship Id="rId1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22.doc"/><Relationship Id="rId12" Type="http://schemas.openxmlformats.org/officeDocument/2006/relationships/diagramColors" Target="../diagrams/colors21.xml"/><Relationship Id="rId17" Type="http://schemas.openxmlformats.org/officeDocument/2006/relationships/diagramColors" Target="../diagrams/colors22.xml"/><Relationship Id="rId2" Type="http://schemas.openxmlformats.org/officeDocument/2006/relationships/slideLayout" Target="../slideLayouts/slideLayout1.xml"/><Relationship Id="rId16" Type="http://schemas.openxmlformats.org/officeDocument/2006/relationships/diagramQuickStyle" Target="../diagrams/quickStyle2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11" Type="http://schemas.openxmlformats.org/officeDocument/2006/relationships/diagramQuickStyle" Target="../diagrams/quickStyle21.xml"/><Relationship Id="rId5" Type="http://schemas.openxmlformats.org/officeDocument/2006/relationships/image" Target="../media/image4.png"/><Relationship Id="rId15" Type="http://schemas.openxmlformats.org/officeDocument/2006/relationships/diagramLayout" Target="../diagrams/layout22.xml"/><Relationship Id="rId10" Type="http://schemas.openxmlformats.org/officeDocument/2006/relationships/diagramLayout" Target="../diagrams/layout21.xml"/><Relationship Id="rId4" Type="http://schemas.openxmlformats.org/officeDocument/2006/relationships/image" Target="../media/image3.jpeg"/><Relationship Id="rId9" Type="http://schemas.openxmlformats.org/officeDocument/2006/relationships/diagramData" Target="../diagrams/data21.xml"/><Relationship Id="rId14" Type="http://schemas.openxmlformats.org/officeDocument/2006/relationships/diagramData" Target="../diagrams/data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23.xml"/><Relationship Id="rId18" Type="http://schemas.microsoft.com/office/2007/relationships/diagramDrawing" Target="../diagrams/drawing24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23.doc"/><Relationship Id="rId12" Type="http://schemas.openxmlformats.org/officeDocument/2006/relationships/diagramColors" Target="../diagrams/colors23.xml"/><Relationship Id="rId17" Type="http://schemas.openxmlformats.org/officeDocument/2006/relationships/diagramColors" Target="../diagrams/colors24.xml"/><Relationship Id="rId2" Type="http://schemas.openxmlformats.org/officeDocument/2006/relationships/slideLayout" Target="../slideLayouts/slideLayout1.xml"/><Relationship Id="rId16" Type="http://schemas.openxmlformats.org/officeDocument/2006/relationships/diagramQuickStyle" Target="../diagrams/quickStyle2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11" Type="http://schemas.openxmlformats.org/officeDocument/2006/relationships/diagramQuickStyle" Target="../diagrams/quickStyle23.xml"/><Relationship Id="rId5" Type="http://schemas.openxmlformats.org/officeDocument/2006/relationships/image" Target="../media/image4.png"/><Relationship Id="rId15" Type="http://schemas.openxmlformats.org/officeDocument/2006/relationships/diagramLayout" Target="../diagrams/layout24.xml"/><Relationship Id="rId10" Type="http://schemas.openxmlformats.org/officeDocument/2006/relationships/diagramLayout" Target="../diagrams/layout23.xml"/><Relationship Id="rId4" Type="http://schemas.openxmlformats.org/officeDocument/2006/relationships/image" Target="../media/image3.jpeg"/><Relationship Id="rId9" Type="http://schemas.openxmlformats.org/officeDocument/2006/relationships/diagramData" Target="../diagrams/data23.xml"/><Relationship Id="rId14" Type="http://schemas.openxmlformats.org/officeDocument/2006/relationships/diagramData" Target="../diagrams/data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3.doc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3.jpeg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4.doc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3.jpeg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5.doc"/><Relationship Id="rId12" Type="http://schemas.openxmlformats.org/officeDocument/2006/relationships/diagramColors" Target="../diagrams/colors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5.xml"/><Relationship Id="rId4" Type="http://schemas.openxmlformats.org/officeDocument/2006/relationships/image" Target="../media/image3.jpeg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6.doc"/><Relationship Id="rId12" Type="http://schemas.openxmlformats.org/officeDocument/2006/relationships/diagramColors" Target="../diagrams/colors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.jpeg"/><Relationship Id="rId9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7.doc"/><Relationship Id="rId12" Type="http://schemas.openxmlformats.org/officeDocument/2006/relationships/diagramColors" Target="../diagrams/colors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7.xml"/><Relationship Id="rId4" Type="http://schemas.openxmlformats.org/officeDocument/2006/relationships/image" Target="../media/image3.jpeg"/><Relationship Id="rId9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8.doc"/><Relationship Id="rId12" Type="http://schemas.openxmlformats.org/officeDocument/2006/relationships/diagramColors" Target="../diagrams/colors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8.xml"/><Relationship Id="rId4" Type="http://schemas.openxmlformats.org/officeDocument/2006/relationships/image" Target="../media/image3.jpeg"/><Relationship Id="rId9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oleObject" Target="../embeddings/Microsoft_Word_97_-_2003_Document9.doc"/><Relationship Id="rId12" Type="http://schemas.openxmlformats.org/officeDocument/2006/relationships/diagramColors" Target="../diagrams/colors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diagramQuickStyle" Target="../diagrams/quickStyle9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9.xml"/><Relationship Id="rId4" Type="http://schemas.openxmlformats.org/officeDocument/2006/relationships/image" Target="../media/image3.jpeg"/><Relationship Id="rId9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892" y="285728"/>
            <a:ext cx="9144000" cy="114300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50017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cap="all" dirty="0" smtClean="0"/>
              <a:t>ПРОЕКТ BG051PO001-3.3.07-0001</a:t>
            </a: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b="1" cap="all" dirty="0" smtClean="0"/>
              <a:t>„УЧЕНИЧЕСКИ ПРАКТИКИ“</a:t>
            </a:r>
          </a:p>
          <a:p>
            <a:pPr algn="ctr"/>
            <a:endParaRPr lang="bg-BG" sz="3600" b="1" cap="all" dirty="0"/>
          </a:p>
          <a:p>
            <a:pPr algn="ctr"/>
            <a:r>
              <a:rPr lang="bg-BG" sz="3600" b="1" cap="all" dirty="0" smtClean="0"/>
              <a:t>Професионална гимназия по електротехника</a:t>
            </a:r>
            <a:endParaRPr lang="en-US" sz="3600" b="1" cap="all" dirty="0" smtClean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211464647"/>
              </p:ext>
            </p:extLst>
          </p:nvPr>
        </p:nvGraphicFramePr>
        <p:xfrm>
          <a:off x="1500166" y="3571876"/>
          <a:ext cx="6096000" cy="263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42873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/>
              <a:t>Мерки за информиране и публичност</a:t>
            </a:r>
            <a:endParaRPr lang="bg-BG" sz="32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45738439"/>
              </p:ext>
            </p:extLst>
          </p:nvPr>
        </p:nvGraphicFramePr>
        <p:xfrm>
          <a:off x="357158" y="2071678"/>
          <a:ext cx="850112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857752" y="1285860"/>
            <a:ext cx="4286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4400" b="1" dirty="0" smtClean="0"/>
              <a:t>РЕЗУЛТАТИ</a:t>
            </a:r>
            <a:endParaRPr lang="bg-BG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928934"/>
            <a:ext cx="9144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/>
              <a:t>В периода 1 март – 30 юни 2013 г. всички 34 ученици завършиха успешно ученическата практика по проекта</a:t>
            </a:r>
          </a:p>
          <a:p>
            <a:pPr algn="ctr"/>
            <a:r>
              <a:rPr lang="bg-BG" sz="4000" b="1" dirty="0" smtClean="0"/>
              <a:t>До 15 юли получиха своите сертификати и стипендии</a:t>
            </a:r>
            <a:endParaRPr lang="bg-BG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857752" y="1285860"/>
            <a:ext cx="4286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4400" b="1" dirty="0" smtClean="0"/>
              <a:t>АНКЕТА</a:t>
            </a:r>
            <a:endParaRPr lang="bg-BG" sz="44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40846049"/>
              </p:ext>
            </p:extLst>
          </p:nvPr>
        </p:nvGraphicFramePr>
        <p:xfrm>
          <a:off x="1524000" y="1928802"/>
          <a:ext cx="60960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28586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4400" b="1" dirty="0" smtClean="0"/>
              <a:t>АНКЕТА С УЧЕНИЦИ </a:t>
            </a:r>
          </a:p>
          <a:p>
            <a:pPr lvl="0" algn="just"/>
            <a:r>
              <a:rPr lang="bg-BG" sz="3200" b="1" dirty="0" smtClean="0"/>
              <a:t>1. Кои са главните проблеми, които трябваше да преодолявате?</a:t>
            </a:r>
          </a:p>
          <a:p>
            <a:pPr algn="r"/>
            <a:endParaRPr lang="bg-BG" sz="48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72646506"/>
              </p:ext>
            </p:extLst>
          </p:nvPr>
        </p:nvGraphicFramePr>
        <p:xfrm>
          <a:off x="214282" y="2214554"/>
          <a:ext cx="850112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14300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28586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4400" b="1" dirty="0" smtClean="0"/>
              <a:t>АНКЕТА С УЧЕНИЦИ</a:t>
            </a:r>
          </a:p>
          <a:p>
            <a:pPr lvl="0" algn="r"/>
            <a:r>
              <a:rPr lang="bg-BG" sz="2800" b="1" dirty="0" smtClean="0"/>
              <a:t>2.Какви достойнства смятате, че сте показали по време на практиката?</a:t>
            </a:r>
          </a:p>
          <a:p>
            <a:pPr algn="r"/>
            <a:endParaRPr lang="bg-BG" sz="44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02481086"/>
              </p:ext>
            </p:extLst>
          </p:nvPr>
        </p:nvGraphicFramePr>
        <p:xfrm>
          <a:off x="1500166" y="2714620"/>
          <a:ext cx="609600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28586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4400" b="1" dirty="0" smtClean="0"/>
              <a:t>АНКЕТА С УЧЕНИЦИ</a:t>
            </a:r>
          </a:p>
          <a:p>
            <a:pPr lvl="0"/>
            <a:r>
              <a:rPr lang="bg-BG" sz="3200" b="1" dirty="0" smtClean="0"/>
              <a:t>3.Какви недостатъци, смятате, че сте показали по време на вашата практика?</a:t>
            </a:r>
          </a:p>
          <a:p>
            <a:pPr algn="r"/>
            <a:endParaRPr lang="bg-BG" sz="54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67817719"/>
              </p:ext>
            </p:extLst>
          </p:nvPr>
        </p:nvGraphicFramePr>
        <p:xfrm>
          <a:off x="1428728" y="2214554"/>
          <a:ext cx="7358114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28586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4400" b="1" dirty="0" smtClean="0"/>
              <a:t>АНКЕТА С УЧЕНИЦИ</a:t>
            </a:r>
          </a:p>
          <a:p>
            <a:pPr lvl="0" algn="just"/>
            <a:r>
              <a:rPr lang="bg-BG" sz="2400" b="1" dirty="0" smtClean="0"/>
              <a:t>4</a:t>
            </a:r>
            <a:r>
              <a:rPr lang="bg-BG" sz="2800" b="1" dirty="0" smtClean="0"/>
              <a:t>. Какво смятате, че е необходимо да се направи с цел да се придобият повече умения по време на практиката?</a:t>
            </a:r>
          </a:p>
          <a:p>
            <a:pPr algn="r"/>
            <a:endParaRPr lang="bg-BG" sz="4800" b="1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92326169"/>
              </p:ext>
            </p:extLst>
          </p:nvPr>
        </p:nvGraphicFramePr>
        <p:xfrm>
          <a:off x="1428728" y="2786058"/>
          <a:ext cx="6096000" cy="334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42873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bg-BG" sz="4400" b="1" dirty="0" smtClean="0"/>
              <a:t>ПОПИТАХМЕ РАБОТОДАТЕЛИТЕ:</a:t>
            </a:r>
          </a:p>
          <a:p>
            <a:pPr algn="r"/>
            <a:endParaRPr lang="bg-BG" sz="44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76109404"/>
              </p:ext>
            </p:extLst>
          </p:nvPr>
        </p:nvGraphicFramePr>
        <p:xfrm>
          <a:off x="0" y="2214554"/>
          <a:ext cx="8858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428736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4000" b="1" dirty="0" smtClean="0"/>
              <a:t>ОТГОВОРИТЕ НА РОДИТЕЛИТЕ ОТНОСНО ПОЛЕЗНОСТТА НА ПРАКИТКАТА:</a:t>
            </a:r>
          </a:p>
          <a:p>
            <a:pPr algn="r"/>
            <a:endParaRPr lang="bg-BG" sz="4400" b="1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26862706"/>
              </p:ext>
            </p:extLst>
          </p:nvPr>
        </p:nvGraphicFramePr>
        <p:xfrm>
          <a:off x="428596" y="2571744"/>
          <a:ext cx="8429684" cy="36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14612" y="1285860"/>
            <a:ext cx="6429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4400" b="1" dirty="0" smtClean="0"/>
              <a:t>ПРОБЛЕМИ</a:t>
            </a:r>
            <a:endParaRPr lang="bg-BG" sz="44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7257610"/>
              </p:ext>
            </p:extLst>
          </p:nvPr>
        </p:nvGraphicFramePr>
        <p:xfrm>
          <a:off x="1571604" y="1928802"/>
          <a:ext cx="60960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892" y="285728"/>
            <a:ext cx="9144000" cy="114300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50017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cap="all" dirty="0" smtClean="0"/>
              <a:t>НАЧАЛОТО</a:t>
            </a:r>
          </a:p>
          <a:p>
            <a:pPr algn="ctr"/>
            <a:r>
              <a:rPr lang="bg-BG" sz="3200" b="1" cap="all" dirty="0" smtClean="0"/>
              <a:t>ИНФОРМАЦИОННИ СЪБИТИЯ:</a:t>
            </a:r>
          </a:p>
          <a:p>
            <a:pPr algn="ctr">
              <a:buFont typeface="Arial" pitchFamily="34" charset="0"/>
              <a:buChar char="•"/>
            </a:pPr>
            <a:endParaRPr lang="bg-BG" sz="3600" b="1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037087186"/>
              </p:ext>
            </p:extLst>
          </p:nvPr>
        </p:nvGraphicFramePr>
        <p:xfrm>
          <a:off x="1500166" y="2780928"/>
          <a:ext cx="6096000" cy="342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88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857356" y="1285860"/>
            <a:ext cx="7286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4400" b="1" dirty="0" smtClean="0"/>
              <a:t>ПОЛЗИ ОТ ПРОЕКТА</a:t>
            </a:r>
            <a:endParaRPr lang="bg-BG" sz="44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89544812"/>
              </p:ext>
            </p:extLst>
          </p:nvPr>
        </p:nvGraphicFramePr>
        <p:xfrm>
          <a:off x="1643042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857356" y="1285860"/>
            <a:ext cx="7286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4400" b="1" dirty="0" smtClean="0"/>
              <a:t>ПОЛЗИ ОТ ПРОЕКТА</a:t>
            </a:r>
            <a:endParaRPr lang="bg-BG" sz="44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83037079"/>
              </p:ext>
            </p:extLst>
          </p:nvPr>
        </p:nvGraphicFramePr>
        <p:xfrm>
          <a:off x="1643042" y="2071678"/>
          <a:ext cx="67151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-12030" y="1501762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95634" y="1268760"/>
            <a:ext cx="80368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400" b="1" dirty="0" smtClean="0"/>
              <a:t>2013/2014г. </a:t>
            </a:r>
            <a:r>
              <a:rPr lang="bg-BG" sz="4400" b="1" dirty="0" smtClean="0"/>
              <a:t>ПРОДЪЛЖАВАМЕ... </a:t>
            </a:r>
            <a:r>
              <a:rPr lang="bg-BG" sz="4400" b="1" dirty="0" smtClean="0"/>
              <a:t>...</a:t>
            </a:r>
            <a:endParaRPr lang="bg-BG" sz="4400" b="1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643042" y="2071678"/>
          <a:ext cx="67151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4342361"/>
              </p:ext>
            </p:extLst>
          </p:nvPr>
        </p:nvGraphicFramePr>
        <p:xfrm>
          <a:off x="428596" y="2000240"/>
          <a:ext cx="821537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643042" y="2071678"/>
          <a:ext cx="67151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37230679"/>
              </p:ext>
            </p:extLst>
          </p:nvPr>
        </p:nvGraphicFramePr>
        <p:xfrm>
          <a:off x="428596" y="1501762"/>
          <a:ext cx="8391876" cy="457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892" y="285728"/>
            <a:ext cx="9144000" cy="114300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1520" y="1285860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="1" dirty="0" smtClean="0"/>
              <a:t>НАЧАЛОТО – 34 желаещи ученици </a:t>
            </a:r>
            <a:endParaRPr lang="bg-BG" sz="44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80450407"/>
              </p:ext>
            </p:extLst>
          </p:nvPr>
        </p:nvGraphicFramePr>
        <p:xfrm>
          <a:off x="1428728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892" y="285728"/>
            <a:ext cx="9144000" cy="114300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158678" y="1285860"/>
            <a:ext cx="39853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4400" b="1" dirty="0" smtClean="0"/>
              <a:t>ЕКИПЪТ</a:t>
            </a:r>
            <a:endParaRPr lang="bg-BG" sz="44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68938659"/>
              </p:ext>
            </p:extLst>
          </p:nvPr>
        </p:nvGraphicFramePr>
        <p:xfrm>
          <a:off x="1524000" y="1500174"/>
          <a:ext cx="60960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0358" y="149858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857752" y="1285860"/>
            <a:ext cx="4286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4400" b="1" dirty="0" smtClean="0"/>
              <a:t>РАБОТОДАТЕЛИ</a:t>
            </a:r>
            <a:endParaRPr lang="bg-BG" sz="44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74760587"/>
              </p:ext>
            </p:extLst>
          </p:nvPr>
        </p:nvGraphicFramePr>
        <p:xfrm>
          <a:off x="1571604" y="1714488"/>
          <a:ext cx="6888828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14612" y="1285860"/>
            <a:ext cx="64293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="1" dirty="0" smtClean="0"/>
              <a:t>ДЕЙНОСТ – </a:t>
            </a:r>
            <a:r>
              <a:rPr lang="en-US" sz="4400" b="1" dirty="0" smtClean="0"/>
              <a:t>ICT</a:t>
            </a:r>
          </a:p>
          <a:p>
            <a:pPr algn="r"/>
            <a:r>
              <a:rPr lang="bg-BG" sz="3200" b="1" dirty="0" smtClean="0"/>
              <a:t>ТЕМПУС 2000</a:t>
            </a:r>
            <a:endParaRPr lang="bg-BG" sz="3200" b="1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524000" y="2500306"/>
          <a:ext cx="609600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42873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800" b="1" dirty="0" smtClean="0"/>
              <a:t>ДЕЙНОСТ – оператор на компютър               „ДООМ“ ООД</a:t>
            </a:r>
            <a:endParaRPr lang="bg-BG" sz="3200" b="1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24000" y="1928802"/>
          <a:ext cx="60960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42873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800" b="1" dirty="0" smtClean="0"/>
              <a:t>ДЕЙНОСТ – сервиз на компютърна техника и изграждане на компютърни мрежи                     „</a:t>
            </a:r>
            <a:r>
              <a:rPr lang="bg-BG" sz="3200" b="1" dirty="0" smtClean="0"/>
              <a:t>ВИЗИКОМП“ ООД</a:t>
            </a:r>
            <a:endParaRPr lang="bg-BG" sz="3200" b="1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1524000" y="2357430"/>
          <a:ext cx="609600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90" y="214290"/>
            <a:ext cx="9144000" cy="1500198"/>
          </a:xfrm>
        </p:spPr>
        <p:txBody>
          <a:bodyPr>
            <a:noAutofit/>
          </a:bodyPr>
          <a:lstStyle/>
          <a:p>
            <a:r>
              <a:rPr lang="bg-BG" sz="900" b="1" cap="all" dirty="0"/>
              <a:t>ПРОЕКТ BG051PO001-3.</a:t>
            </a:r>
            <a:r>
              <a:rPr lang="bg-BG" sz="900" b="1" cap="all" dirty="0" err="1"/>
              <a:t>3</a:t>
            </a:r>
            <a:r>
              <a:rPr lang="bg-BG" sz="900" b="1" cap="all" dirty="0"/>
              <a:t>.07-0001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cap="all" dirty="0"/>
              <a:t>„УЧЕНИЧЕСКИ ПРАКТИКИ“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/>
              <a:t>Проектът се осъществява с финансовата подкрепа на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smtClean="0"/>
              <a:t>Оперативна </a:t>
            </a:r>
            <a:r>
              <a:rPr lang="bg-BG" sz="900" i="1" dirty="0"/>
              <a:t>програма „Развитие на човешките ресурси”,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i="1" dirty="0" err="1"/>
              <a:t>съфинансирана</a:t>
            </a:r>
            <a:r>
              <a:rPr lang="bg-BG" sz="900" i="1" dirty="0"/>
              <a:t> от Европейския социален фонд на Европейския съюз</a:t>
            </a:r>
            <a:r>
              <a:rPr lang="bg-BG" sz="900" dirty="0"/>
              <a:t/>
            </a:r>
            <a:br>
              <a:rPr lang="bg-BG" sz="900" dirty="0"/>
            </a:br>
            <a:r>
              <a:rPr lang="bg-BG" sz="900" b="1" dirty="0"/>
              <a:t>Инвестира във вашето бъдеще!</a:t>
            </a:r>
            <a:r>
              <a:rPr lang="bg-BG" sz="900" dirty="0"/>
              <a:t/>
            </a:r>
            <a:br>
              <a:rPr lang="bg-BG" sz="900" dirty="0"/>
            </a:br>
            <a:endParaRPr lang="bg-BG" sz="900" dirty="0"/>
          </a:p>
        </p:txBody>
      </p:sp>
      <p:pic>
        <p:nvPicPr>
          <p:cNvPr id="1026" name="Picture 2" descr="EU_logo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7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SF_logo_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Praktiki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9838" y="6172200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Document" r:id="rId7" imgW="1809989" imgH="687976" progId="Word.Document.8">
                  <p:embed/>
                </p:oleObj>
              </mc:Choice>
              <mc:Fallback>
                <p:oleObj name="Document" r:id="rId7" imgW="1809989" imgH="687976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72200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4287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/>
              <a:t>         ДЕЙНОСТ – производство на кабелни изделия                                                                          „ЕЛСИМ КОМЕРС“ ООД</a:t>
            </a:r>
            <a:endParaRPr lang="bg-BG" sz="3200" b="1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2357430"/>
          <a:ext cx="60960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649</Words>
  <Application>Microsoft Office PowerPoint</Application>
  <PresentationFormat>On-screen Show (4:3)</PresentationFormat>
  <Paragraphs>153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Document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  <vt:lpstr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 </vt:lpstr>
    </vt:vector>
  </TitlesOfParts>
  <Company>PGE2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BG051PO001-3.3.07-0001 „УЧЕНИЧЕСКИ ПРАКТИКИ“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</dc:title>
  <dc:creator>PGE</dc:creator>
  <cp:lastModifiedBy>J.Moskova</cp:lastModifiedBy>
  <cp:revision>70</cp:revision>
  <dcterms:created xsi:type="dcterms:W3CDTF">2013-10-04T09:32:30Z</dcterms:created>
  <dcterms:modified xsi:type="dcterms:W3CDTF">2013-10-10T05:19:27Z</dcterms:modified>
</cp:coreProperties>
</file>