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-60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82EDF-6A12-477D-B054-21395F0F47C4}" type="datetimeFigureOut">
              <a:rPr lang="bg-BG" smtClean="0"/>
              <a:pPr/>
              <a:t>16.11.2020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5029A-0C1A-417E-BC0A-FD7761675617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1439812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82EDF-6A12-477D-B054-21395F0F47C4}" type="datetimeFigureOut">
              <a:rPr lang="bg-BG" smtClean="0"/>
              <a:pPr/>
              <a:t>16.11.2020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5029A-0C1A-417E-BC0A-FD7761675617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1172613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82EDF-6A12-477D-B054-21395F0F47C4}" type="datetimeFigureOut">
              <a:rPr lang="bg-BG" smtClean="0"/>
              <a:pPr/>
              <a:t>16.11.2020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5029A-0C1A-417E-BC0A-FD7761675617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3341835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82EDF-6A12-477D-B054-21395F0F47C4}" type="datetimeFigureOut">
              <a:rPr lang="bg-BG" smtClean="0"/>
              <a:pPr/>
              <a:t>16.11.2020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5029A-0C1A-417E-BC0A-FD7761675617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585525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82EDF-6A12-477D-B054-21395F0F47C4}" type="datetimeFigureOut">
              <a:rPr lang="bg-BG" smtClean="0"/>
              <a:pPr/>
              <a:t>16.11.2020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5029A-0C1A-417E-BC0A-FD7761675617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2624257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82EDF-6A12-477D-B054-21395F0F47C4}" type="datetimeFigureOut">
              <a:rPr lang="bg-BG" smtClean="0"/>
              <a:pPr/>
              <a:t>16.11.2020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5029A-0C1A-417E-BC0A-FD7761675617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1774298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82EDF-6A12-477D-B054-21395F0F47C4}" type="datetimeFigureOut">
              <a:rPr lang="bg-BG" smtClean="0"/>
              <a:pPr/>
              <a:t>16.11.2020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5029A-0C1A-417E-BC0A-FD7761675617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1021517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82EDF-6A12-477D-B054-21395F0F47C4}" type="datetimeFigureOut">
              <a:rPr lang="bg-BG" smtClean="0"/>
              <a:pPr/>
              <a:t>16.11.2020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5029A-0C1A-417E-BC0A-FD7761675617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656443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82EDF-6A12-477D-B054-21395F0F47C4}" type="datetimeFigureOut">
              <a:rPr lang="bg-BG" smtClean="0"/>
              <a:pPr/>
              <a:t>16.11.2020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5029A-0C1A-417E-BC0A-FD7761675617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1348952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82EDF-6A12-477D-B054-21395F0F47C4}" type="datetimeFigureOut">
              <a:rPr lang="bg-BG" smtClean="0"/>
              <a:pPr/>
              <a:t>16.11.2020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5029A-0C1A-417E-BC0A-FD7761675617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3067870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82EDF-6A12-477D-B054-21395F0F47C4}" type="datetimeFigureOut">
              <a:rPr lang="bg-BG" smtClean="0"/>
              <a:pPr/>
              <a:t>16.11.2020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5029A-0C1A-417E-BC0A-FD7761675617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614683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82EDF-6A12-477D-B054-21395F0F47C4}" type="datetimeFigureOut">
              <a:rPr lang="bg-BG" smtClean="0"/>
              <a:pPr/>
              <a:t>16.11.2020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5029A-0C1A-417E-BC0A-FD7761675617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2048137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32264"/>
            <a:ext cx="9144000" cy="4176214"/>
          </a:xfrm>
        </p:spPr>
        <p:txBody>
          <a:bodyPr/>
          <a:lstStyle/>
          <a:p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708478"/>
            <a:ext cx="9144000" cy="1310184"/>
          </a:xfrm>
        </p:spPr>
        <p:txBody>
          <a:bodyPr>
            <a:normAutofit fontScale="40000" lnSpcReduction="20000"/>
          </a:bodyPr>
          <a:lstStyle/>
          <a:p>
            <a:endParaRPr lang="bg-BG" dirty="0"/>
          </a:p>
          <a:p>
            <a:r>
              <a:rPr lang="bg-BG" sz="8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Светов</a:t>
            </a:r>
            <a:r>
              <a:rPr lang="bg-BG" sz="8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</a:t>
            </a:r>
            <a:r>
              <a:rPr lang="bg-BG" sz="8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 за възпоменание на жертвите от </a:t>
            </a:r>
            <a:r>
              <a:rPr lang="bg-BG" sz="8600">
                <a:latin typeface="Times New Roman" panose="02020603050405020304" pitchFamily="18" charset="0"/>
                <a:cs typeface="Times New Roman" panose="02020603050405020304" pitchFamily="18" charset="0"/>
              </a:rPr>
              <a:t>пътнотранспортни </a:t>
            </a:r>
            <a:r>
              <a:rPr lang="bg-BG" sz="8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произшествия</a:t>
            </a:r>
            <a:endParaRPr lang="bg-BG" sz="8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417" y="532265"/>
            <a:ext cx="7381165" cy="41762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04299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bg-BG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първи път денят е отбелязан през 1993 година в Обединеното кралство, а организацията „Мир на пътя“ поставя началото.</a:t>
            </a:r>
          </a:p>
          <a:p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резолюция на Асамблеята на ООН от 2005 година всяка трета неделя от месец ноември е обявен за СВЕТОВЕН.</a:t>
            </a:r>
          </a:p>
          <a:p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този ден във всички страни по света се отдава почит към жертвите и пострадалите от пътнотранспортни произшествия.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Всяка година,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резултат от инциденти по пътищата,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 хора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губят живота си, хиляди получават тежки наранявания,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голям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 броят и на пострадалите 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последвали увреждания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цял живот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 за последната 2019 г. 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станали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6730 пътнотранспортни произшествия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ранени са 8499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са загинали 628 участници в движението по пътищата 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страната.</a:t>
            </a:r>
            <a:endParaRPr lang="bg-B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1645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Всеки един от нас трябва да има решение на проблемите:</a:t>
            </a:r>
          </a:p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Какво е безопасно придвижване?</a:t>
            </a:r>
          </a:p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Какво се случва по пътищата?</a:t>
            </a:r>
          </a:p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Какви са причините за трагедиите по пътищата?</a:t>
            </a:r>
          </a:p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да намалим риска от пътно транспортни злополуки?</a:t>
            </a:r>
          </a:p>
          <a:p>
            <a:endParaRPr lang="bg-BG" dirty="0"/>
          </a:p>
        </p:txBody>
      </p:sp>
      <p:pic>
        <p:nvPicPr>
          <p:cNvPr id="4" name="Picture 3" descr="20 ноември - Световен ден на Възпоменание на жертвите от пътнотранспортни  произшествия - Професионална гимназия &quot;Велизар Пеев&quot;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323" y="4342405"/>
            <a:ext cx="1607096" cy="209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Отбелязване на световния ден на възпоменание на жертвите от ПТП - Официален  училищен сайт на ОУ ,,Васил Левски&quot; - гр. Кнежа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71" y="4342405"/>
            <a:ext cx="2257425" cy="2028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18057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ПРИЗИВ</a:t>
            </a:r>
            <a:endParaRPr lang="bg-B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Призоваваме всеки от нас да си спомни за жертвите от ПТП и да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замислим за отговорността и поведението си на пътя.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 изразим съболезнование към мъката на семействата за понесените загуби!</a:t>
            </a:r>
          </a:p>
          <a:p>
            <a:endParaRPr lang="ru-RU" dirty="0" smtClean="0"/>
          </a:p>
          <a:p>
            <a:endParaRPr lang="bg-BG" dirty="0" smtClean="0"/>
          </a:p>
          <a:p>
            <a:endParaRPr lang="bg-BG" dirty="0" smtClean="0"/>
          </a:p>
        </p:txBody>
      </p:sp>
      <p:pic>
        <p:nvPicPr>
          <p:cNvPr id="4" name="Picture 3" descr="Световен ден за възпоменание на жертвите от ПТП, Презентация по Контрол на  пътното движение - Pomagalo.com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668" y="3357349"/>
            <a:ext cx="4517409" cy="28196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432986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Всичко зависи от нас да не застрашаваме както нашите здраве и живот, така и на останалите около нас.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Нека да не преживяваме ужаса и последиците от необмислени и грешни действия като участници в движението!</a:t>
            </a:r>
          </a:p>
          <a:p>
            <a:endParaRPr lang="bg-BG" dirty="0" smtClean="0"/>
          </a:p>
        </p:txBody>
      </p:sp>
      <p:pic>
        <p:nvPicPr>
          <p:cNvPr id="4" name="Picture 3" descr="Световен ден за възпоменание на жертвите от ПТП - ОУ &quot;Христо Ботев&quot; с.  Пирне община Айтос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964" y="3521122"/>
            <a:ext cx="4176215" cy="35557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6351939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242</Words>
  <Application>Microsoft Office PowerPoint</Application>
  <PresentationFormat>Custom</PresentationFormat>
  <Paragraphs>17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ПРИЗИВ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milena</dc:creator>
  <cp:lastModifiedBy>Racheva</cp:lastModifiedBy>
  <cp:revision>13</cp:revision>
  <dcterms:created xsi:type="dcterms:W3CDTF">2020-11-13T10:07:41Z</dcterms:created>
  <dcterms:modified xsi:type="dcterms:W3CDTF">2020-11-16T09:07:57Z</dcterms:modified>
</cp:coreProperties>
</file>